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3.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4.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5.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67" r:id="rId1"/>
    <p:sldMasterId id="2147483768" r:id="rId2"/>
    <p:sldMasterId id="2147483769" r:id="rId3"/>
    <p:sldMasterId id="2147483770" r:id="rId4"/>
    <p:sldMasterId id="2147483772" r:id="rId5"/>
    <p:sldMasterId id="2147483773" r:id="rId6"/>
  </p:sldMasterIdLst>
  <p:notesMasterIdLst>
    <p:notesMasterId r:id="rId31"/>
  </p:notesMasterIdLst>
  <p:sldIdLst>
    <p:sldId id="256" r:id="rId7"/>
    <p:sldId id="257" r:id="rId8"/>
    <p:sldId id="277" r:id="rId9"/>
    <p:sldId id="278" r:id="rId10"/>
    <p:sldId id="261" r:id="rId11"/>
    <p:sldId id="263" r:id="rId12"/>
    <p:sldId id="262" r:id="rId13"/>
    <p:sldId id="279" r:id="rId14"/>
    <p:sldId id="280" r:id="rId15"/>
    <p:sldId id="281" r:id="rId16"/>
    <p:sldId id="282" r:id="rId17"/>
    <p:sldId id="283" r:id="rId18"/>
    <p:sldId id="284" r:id="rId19"/>
    <p:sldId id="285" r:id="rId20"/>
    <p:sldId id="294" r:id="rId21"/>
    <p:sldId id="287" r:id="rId22"/>
    <p:sldId id="291" r:id="rId23"/>
    <p:sldId id="288" r:id="rId24"/>
    <p:sldId id="290" r:id="rId25"/>
    <p:sldId id="258" r:id="rId26"/>
    <p:sldId id="259" r:id="rId27"/>
    <p:sldId id="293" r:id="rId28"/>
    <p:sldId id="292" r:id="rId29"/>
    <p:sldId id="264" r:id="rId30"/>
  </p:sldIdLst>
  <p:sldSz cx="9144000" cy="5143500" type="screen16x9"/>
  <p:notesSz cx="6858000" cy="9144000"/>
  <p:embeddedFontLst>
    <p:embeddedFont>
      <p:font typeface="Poppins" pitchFamily="2" charset="77"/>
      <p:regular r:id="rId32"/>
      <p:bold r:id="rId33"/>
      <p:italic r:id="rId34"/>
      <p:boldItalic r:id="rId35"/>
    </p:embeddedFont>
    <p:embeddedFont>
      <p:font typeface="Poppins ExtraBold" panose="020B0604020202020204" pitchFamily="34" charset="0"/>
      <p:bold r:id="rId36"/>
      <p:italic r:id="rId37"/>
      <p:boldItalic r:id="rId3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667"/>
    <p:restoredTop sz="94633"/>
  </p:normalViewPr>
  <p:slideViewPr>
    <p:cSldViewPr snapToGrid="0">
      <p:cViewPr>
        <p:scale>
          <a:sx n="171" d="100"/>
          <a:sy n="171" d="100"/>
        </p:scale>
        <p:origin x="64" y="57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presProps" Target="presProps.xml"/><Relationship Id="rId21" Type="http://schemas.openxmlformats.org/officeDocument/2006/relationships/slide" Target="slides/slide15.xml"/><Relationship Id="rId34" Type="http://schemas.openxmlformats.org/officeDocument/2006/relationships/font" Target="fonts/font3.fntdata"/><Relationship Id="rId42" Type="http://schemas.openxmlformats.org/officeDocument/2006/relationships/tableStyles" Target="tableStyles.xml"/><Relationship Id="rId7" Type="http://schemas.openxmlformats.org/officeDocument/2006/relationships/slide" Target="slides/slide1.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font" Target="fonts/font5.fntdata"/><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font" Target="fonts/font4.fntdata"/><Relationship Id="rId8" Type="http://schemas.openxmlformats.org/officeDocument/2006/relationships/slide" Target="slides/slide2.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font" Target="fonts/font2.fntdata"/><Relationship Id="rId38" Type="http://schemas.openxmlformats.org/officeDocument/2006/relationships/font" Target="fonts/font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5"/>
        <p:cNvGrpSpPr/>
        <p:nvPr/>
      </p:nvGrpSpPr>
      <p:grpSpPr>
        <a:xfrm>
          <a:off x="0" y="0"/>
          <a:ext cx="0" cy="0"/>
          <a:chOff x="0" y="0"/>
          <a:chExt cx="0" cy="0"/>
        </a:xfrm>
      </p:grpSpPr>
      <p:sp>
        <p:nvSpPr>
          <p:cNvPr id="996" name="Google Shape;996;ga553c4682a_0_7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97" name="Google Shape;997;ga553c4682a_0_7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3">
          <a:extLst>
            <a:ext uri="{FF2B5EF4-FFF2-40B4-BE49-F238E27FC236}">
              <a16:creationId xmlns:a16="http://schemas.microsoft.com/office/drawing/2014/main" id="{C1BC73B1-F58E-2C6E-BC78-C4F2812A169F}"/>
            </a:ext>
          </a:extLst>
        </p:cNvPr>
        <p:cNvGrpSpPr/>
        <p:nvPr/>
      </p:nvGrpSpPr>
      <p:grpSpPr>
        <a:xfrm>
          <a:off x="0" y="0"/>
          <a:ext cx="0" cy="0"/>
          <a:chOff x="0" y="0"/>
          <a:chExt cx="0" cy="0"/>
        </a:xfrm>
      </p:grpSpPr>
      <p:sp>
        <p:nvSpPr>
          <p:cNvPr id="1044" name="Google Shape;1044;ga553c4682a_0_2526:notes">
            <a:extLst>
              <a:ext uri="{FF2B5EF4-FFF2-40B4-BE49-F238E27FC236}">
                <a16:creationId xmlns:a16="http://schemas.microsoft.com/office/drawing/2014/main" id="{2ED4CC51-263F-D173-75BD-BB542E26F73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45" name="Google Shape;1045;ga553c4682a_0_2526:notes">
            <a:extLst>
              <a:ext uri="{FF2B5EF4-FFF2-40B4-BE49-F238E27FC236}">
                <a16:creationId xmlns:a16="http://schemas.microsoft.com/office/drawing/2014/main" id="{B1F93D7F-B315-16A0-0D0C-14EB5748E802}"/>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4134402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3">
          <a:extLst>
            <a:ext uri="{FF2B5EF4-FFF2-40B4-BE49-F238E27FC236}">
              <a16:creationId xmlns:a16="http://schemas.microsoft.com/office/drawing/2014/main" id="{DD498F96-A5F2-10EF-B68D-0C674F29DCC7}"/>
            </a:ext>
          </a:extLst>
        </p:cNvPr>
        <p:cNvGrpSpPr/>
        <p:nvPr/>
      </p:nvGrpSpPr>
      <p:grpSpPr>
        <a:xfrm>
          <a:off x="0" y="0"/>
          <a:ext cx="0" cy="0"/>
          <a:chOff x="0" y="0"/>
          <a:chExt cx="0" cy="0"/>
        </a:xfrm>
      </p:grpSpPr>
      <p:sp>
        <p:nvSpPr>
          <p:cNvPr id="1044" name="Google Shape;1044;ga553c4682a_0_2526:notes">
            <a:extLst>
              <a:ext uri="{FF2B5EF4-FFF2-40B4-BE49-F238E27FC236}">
                <a16:creationId xmlns:a16="http://schemas.microsoft.com/office/drawing/2014/main" id="{DC234F40-C13D-89B2-D837-DE9F50BBAD6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45" name="Google Shape;1045;ga553c4682a_0_2526:notes">
            <a:extLst>
              <a:ext uri="{FF2B5EF4-FFF2-40B4-BE49-F238E27FC236}">
                <a16:creationId xmlns:a16="http://schemas.microsoft.com/office/drawing/2014/main" id="{439C44C9-214F-16BF-EFCC-B65E444AC6BD}"/>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1176072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3">
          <a:extLst>
            <a:ext uri="{FF2B5EF4-FFF2-40B4-BE49-F238E27FC236}">
              <a16:creationId xmlns:a16="http://schemas.microsoft.com/office/drawing/2014/main" id="{13EE8DCB-B10D-ECB0-8661-96EA982E746B}"/>
            </a:ext>
          </a:extLst>
        </p:cNvPr>
        <p:cNvGrpSpPr/>
        <p:nvPr/>
      </p:nvGrpSpPr>
      <p:grpSpPr>
        <a:xfrm>
          <a:off x="0" y="0"/>
          <a:ext cx="0" cy="0"/>
          <a:chOff x="0" y="0"/>
          <a:chExt cx="0" cy="0"/>
        </a:xfrm>
      </p:grpSpPr>
      <p:sp>
        <p:nvSpPr>
          <p:cNvPr id="1044" name="Google Shape;1044;ga553c4682a_0_2526:notes">
            <a:extLst>
              <a:ext uri="{FF2B5EF4-FFF2-40B4-BE49-F238E27FC236}">
                <a16:creationId xmlns:a16="http://schemas.microsoft.com/office/drawing/2014/main" id="{6CB41265-B758-47F9-E1D3-17ECE5F5882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45" name="Google Shape;1045;ga553c4682a_0_2526:notes">
            <a:extLst>
              <a:ext uri="{FF2B5EF4-FFF2-40B4-BE49-F238E27FC236}">
                <a16:creationId xmlns:a16="http://schemas.microsoft.com/office/drawing/2014/main" id="{0D2FFC3C-E091-795B-E0D1-D3D6E3614542}"/>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1070248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3">
          <a:extLst>
            <a:ext uri="{FF2B5EF4-FFF2-40B4-BE49-F238E27FC236}">
              <a16:creationId xmlns:a16="http://schemas.microsoft.com/office/drawing/2014/main" id="{724B3F3C-3D79-90EE-CF98-C89FD59DA4B6}"/>
            </a:ext>
          </a:extLst>
        </p:cNvPr>
        <p:cNvGrpSpPr/>
        <p:nvPr/>
      </p:nvGrpSpPr>
      <p:grpSpPr>
        <a:xfrm>
          <a:off x="0" y="0"/>
          <a:ext cx="0" cy="0"/>
          <a:chOff x="0" y="0"/>
          <a:chExt cx="0" cy="0"/>
        </a:xfrm>
      </p:grpSpPr>
      <p:sp>
        <p:nvSpPr>
          <p:cNvPr id="1044" name="Google Shape;1044;ga553c4682a_0_2526:notes">
            <a:extLst>
              <a:ext uri="{FF2B5EF4-FFF2-40B4-BE49-F238E27FC236}">
                <a16:creationId xmlns:a16="http://schemas.microsoft.com/office/drawing/2014/main" id="{3B2C1371-D190-9F42-81A4-857F744BE5D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45" name="Google Shape;1045;ga553c4682a_0_2526:notes">
            <a:extLst>
              <a:ext uri="{FF2B5EF4-FFF2-40B4-BE49-F238E27FC236}">
                <a16:creationId xmlns:a16="http://schemas.microsoft.com/office/drawing/2014/main" id="{28044AD3-9AB5-A677-F578-7933A778841D}"/>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4526573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3">
          <a:extLst>
            <a:ext uri="{FF2B5EF4-FFF2-40B4-BE49-F238E27FC236}">
              <a16:creationId xmlns:a16="http://schemas.microsoft.com/office/drawing/2014/main" id="{C7A26FB3-E289-9D12-51FD-9B7283316983}"/>
            </a:ext>
          </a:extLst>
        </p:cNvPr>
        <p:cNvGrpSpPr/>
        <p:nvPr/>
      </p:nvGrpSpPr>
      <p:grpSpPr>
        <a:xfrm>
          <a:off x="0" y="0"/>
          <a:ext cx="0" cy="0"/>
          <a:chOff x="0" y="0"/>
          <a:chExt cx="0" cy="0"/>
        </a:xfrm>
      </p:grpSpPr>
      <p:sp>
        <p:nvSpPr>
          <p:cNvPr id="1044" name="Google Shape;1044;ga553c4682a_0_2526:notes">
            <a:extLst>
              <a:ext uri="{FF2B5EF4-FFF2-40B4-BE49-F238E27FC236}">
                <a16:creationId xmlns:a16="http://schemas.microsoft.com/office/drawing/2014/main" id="{FE8DA762-DEA3-37F7-4918-514FBCA00BD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45" name="Google Shape;1045;ga553c4682a_0_2526:notes">
            <a:extLst>
              <a:ext uri="{FF2B5EF4-FFF2-40B4-BE49-F238E27FC236}">
                <a16:creationId xmlns:a16="http://schemas.microsoft.com/office/drawing/2014/main" id="{DA824D64-AEBC-4916-B7EF-E1FD3D91DC04}"/>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4002851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3">
          <a:extLst>
            <a:ext uri="{FF2B5EF4-FFF2-40B4-BE49-F238E27FC236}">
              <a16:creationId xmlns:a16="http://schemas.microsoft.com/office/drawing/2014/main" id="{0686A0AD-5C2E-479C-2532-9E93993C9B4B}"/>
            </a:ext>
          </a:extLst>
        </p:cNvPr>
        <p:cNvGrpSpPr/>
        <p:nvPr/>
      </p:nvGrpSpPr>
      <p:grpSpPr>
        <a:xfrm>
          <a:off x="0" y="0"/>
          <a:ext cx="0" cy="0"/>
          <a:chOff x="0" y="0"/>
          <a:chExt cx="0" cy="0"/>
        </a:xfrm>
      </p:grpSpPr>
      <p:sp>
        <p:nvSpPr>
          <p:cNvPr id="1044" name="Google Shape;1044;ga553c4682a_0_2526:notes">
            <a:extLst>
              <a:ext uri="{FF2B5EF4-FFF2-40B4-BE49-F238E27FC236}">
                <a16:creationId xmlns:a16="http://schemas.microsoft.com/office/drawing/2014/main" id="{0EB0AE8F-269C-F952-48E2-9F2772640E7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45" name="Google Shape;1045;ga553c4682a_0_2526:notes">
            <a:extLst>
              <a:ext uri="{FF2B5EF4-FFF2-40B4-BE49-F238E27FC236}">
                <a16:creationId xmlns:a16="http://schemas.microsoft.com/office/drawing/2014/main" id="{90DBCA3E-EA22-C489-FF42-B928E657C252}"/>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1023475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3">
          <a:extLst>
            <a:ext uri="{FF2B5EF4-FFF2-40B4-BE49-F238E27FC236}">
              <a16:creationId xmlns:a16="http://schemas.microsoft.com/office/drawing/2014/main" id="{3D33BBD5-D581-90BB-8181-40B9E3D54D05}"/>
            </a:ext>
          </a:extLst>
        </p:cNvPr>
        <p:cNvGrpSpPr/>
        <p:nvPr/>
      </p:nvGrpSpPr>
      <p:grpSpPr>
        <a:xfrm>
          <a:off x="0" y="0"/>
          <a:ext cx="0" cy="0"/>
          <a:chOff x="0" y="0"/>
          <a:chExt cx="0" cy="0"/>
        </a:xfrm>
      </p:grpSpPr>
      <p:sp>
        <p:nvSpPr>
          <p:cNvPr id="1044" name="Google Shape;1044;ga553c4682a_0_2526:notes">
            <a:extLst>
              <a:ext uri="{FF2B5EF4-FFF2-40B4-BE49-F238E27FC236}">
                <a16:creationId xmlns:a16="http://schemas.microsoft.com/office/drawing/2014/main" id="{FA79D06B-A131-64E9-FCA4-910933140E4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45" name="Google Shape;1045;ga553c4682a_0_2526:notes">
            <a:extLst>
              <a:ext uri="{FF2B5EF4-FFF2-40B4-BE49-F238E27FC236}">
                <a16:creationId xmlns:a16="http://schemas.microsoft.com/office/drawing/2014/main" id="{E24073FA-4118-B9BE-B635-3BC85185564F}"/>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8233265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3">
          <a:extLst>
            <a:ext uri="{FF2B5EF4-FFF2-40B4-BE49-F238E27FC236}">
              <a16:creationId xmlns:a16="http://schemas.microsoft.com/office/drawing/2014/main" id="{10EDCCCC-CDCE-6EE6-47B5-2506FAFBABD0}"/>
            </a:ext>
          </a:extLst>
        </p:cNvPr>
        <p:cNvGrpSpPr/>
        <p:nvPr/>
      </p:nvGrpSpPr>
      <p:grpSpPr>
        <a:xfrm>
          <a:off x="0" y="0"/>
          <a:ext cx="0" cy="0"/>
          <a:chOff x="0" y="0"/>
          <a:chExt cx="0" cy="0"/>
        </a:xfrm>
      </p:grpSpPr>
      <p:sp>
        <p:nvSpPr>
          <p:cNvPr id="1044" name="Google Shape;1044;ga553c4682a_0_2526:notes">
            <a:extLst>
              <a:ext uri="{FF2B5EF4-FFF2-40B4-BE49-F238E27FC236}">
                <a16:creationId xmlns:a16="http://schemas.microsoft.com/office/drawing/2014/main" id="{471EC401-C5C4-EE60-30C0-1687E6539B7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45" name="Google Shape;1045;ga553c4682a_0_2526:notes">
            <a:extLst>
              <a:ext uri="{FF2B5EF4-FFF2-40B4-BE49-F238E27FC236}">
                <a16:creationId xmlns:a16="http://schemas.microsoft.com/office/drawing/2014/main" id="{A70FA3E0-A4EC-8664-A51B-0B3AC61D70B9}"/>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2493229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3">
          <a:extLst>
            <a:ext uri="{FF2B5EF4-FFF2-40B4-BE49-F238E27FC236}">
              <a16:creationId xmlns:a16="http://schemas.microsoft.com/office/drawing/2014/main" id="{61C8111F-CE81-D304-5D96-FBB5E030B8A0}"/>
            </a:ext>
          </a:extLst>
        </p:cNvPr>
        <p:cNvGrpSpPr/>
        <p:nvPr/>
      </p:nvGrpSpPr>
      <p:grpSpPr>
        <a:xfrm>
          <a:off x="0" y="0"/>
          <a:ext cx="0" cy="0"/>
          <a:chOff x="0" y="0"/>
          <a:chExt cx="0" cy="0"/>
        </a:xfrm>
      </p:grpSpPr>
      <p:sp>
        <p:nvSpPr>
          <p:cNvPr id="1044" name="Google Shape;1044;ga553c4682a_0_2526:notes">
            <a:extLst>
              <a:ext uri="{FF2B5EF4-FFF2-40B4-BE49-F238E27FC236}">
                <a16:creationId xmlns:a16="http://schemas.microsoft.com/office/drawing/2014/main" id="{F3226188-DC89-B45B-042F-1F865C24C5A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45" name="Google Shape;1045;ga553c4682a_0_2526:notes">
            <a:extLst>
              <a:ext uri="{FF2B5EF4-FFF2-40B4-BE49-F238E27FC236}">
                <a16:creationId xmlns:a16="http://schemas.microsoft.com/office/drawing/2014/main" id="{232CC61A-1C61-5501-60F7-FE70CD842F3D}"/>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7623915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6"/>
        <p:cNvGrpSpPr/>
        <p:nvPr/>
      </p:nvGrpSpPr>
      <p:grpSpPr>
        <a:xfrm>
          <a:off x="0" y="0"/>
          <a:ext cx="0" cy="0"/>
          <a:chOff x="0" y="0"/>
          <a:chExt cx="0" cy="0"/>
        </a:xfrm>
      </p:grpSpPr>
      <p:sp>
        <p:nvSpPr>
          <p:cNvPr id="1017" name="Google Shape;1017;ga553c4682a_0_14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18" name="Google Shape;1018;ga553c4682a_0_140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3"/>
        <p:cNvGrpSpPr/>
        <p:nvPr/>
      </p:nvGrpSpPr>
      <p:grpSpPr>
        <a:xfrm>
          <a:off x="0" y="0"/>
          <a:ext cx="0" cy="0"/>
          <a:chOff x="0" y="0"/>
          <a:chExt cx="0" cy="0"/>
        </a:xfrm>
      </p:grpSpPr>
      <p:sp>
        <p:nvSpPr>
          <p:cNvPr id="1004" name="Google Shape;1004;ga553c4682a_0_9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05" name="Google Shape;1005;ga553c4682a_0_96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2"/>
        <p:cNvGrpSpPr/>
        <p:nvPr/>
      </p:nvGrpSpPr>
      <p:grpSpPr>
        <a:xfrm>
          <a:off x="0" y="0"/>
          <a:ext cx="0" cy="0"/>
          <a:chOff x="0" y="0"/>
          <a:chExt cx="0" cy="0"/>
        </a:xfrm>
      </p:grpSpPr>
      <p:sp>
        <p:nvSpPr>
          <p:cNvPr id="1023" name="Google Shape;1023;ga553c4682a_0_16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24" name="Google Shape;1024;ga553c4682a_0_168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3">
          <a:extLst>
            <a:ext uri="{FF2B5EF4-FFF2-40B4-BE49-F238E27FC236}">
              <a16:creationId xmlns:a16="http://schemas.microsoft.com/office/drawing/2014/main" id="{7370F6B0-5ED4-D535-DCFE-462C307C9D92}"/>
            </a:ext>
          </a:extLst>
        </p:cNvPr>
        <p:cNvGrpSpPr/>
        <p:nvPr/>
      </p:nvGrpSpPr>
      <p:grpSpPr>
        <a:xfrm>
          <a:off x="0" y="0"/>
          <a:ext cx="0" cy="0"/>
          <a:chOff x="0" y="0"/>
          <a:chExt cx="0" cy="0"/>
        </a:xfrm>
      </p:grpSpPr>
      <p:sp>
        <p:nvSpPr>
          <p:cNvPr id="1044" name="Google Shape;1044;ga553c4682a_0_2526:notes">
            <a:extLst>
              <a:ext uri="{FF2B5EF4-FFF2-40B4-BE49-F238E27FC236}">
                <a16:creationId xmlns:a16="http://schemas.microsoft.com/office/drawing/2014/main" id="{317A1F0D-B733-CB4B-1727-0240C468BED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45" name="Google Shape;1045;ga553c4682a_0_2526:notes">
            <a:extLst>
              <a:ext uri="{FF2B5EF4-FFF2-40B4-BE49-F238E27FC236}">
                <a16:creationId xmlns:a16="http://schemas.microsoft.com/office/drawing/2014/main" id="{AE6C9626-1251-1749-E14D-D627E7CC6BA7}"/>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4217817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3">
          <a:extLst>
            <a:ext uri="{FF2B5EF4-FFF2-40B4-BE49-F238E27FC236}">
              <a16:creationId xmlns:a16="http://schemas.microsoft.com/office/drawing/2014/main" id="{123D4135-B39E-3CC0-CB42-E700CF12F4A3}"/>
            </a:ext>
          </a:extLst>
        </p:cNvPr>
        <p:cNvGrpSpPr/>
        <p:nvPr/>
      </p:nvGrpSpPr>
      <p:grpSpPr>
        <a:xfrm>
          <a:off x="0" y="0"/>
          <a:ext cx="0" cy="0"/>
          <a:chOff x="0" y="0"/>
          <a:chExt cx="0" cy="0"/>
        </a:xfrm>
      </p:grpSpPr>
      <p:sp>
        <p:nvSpPr>
          <p:cNvPr id="1044" name="Google Shape;1044;ga553c4682a_0_2526:notes">
            <a:extLst>
              <a:ext uri="{FF2B5EF4-FFF2-40B4-BE49-F238E27FC236}">
                <a16:creationId xmlns:a16="http://schemas.microsoft.com/office/drawing/2014/main" id="{EED2D123-09FF-AEB1-3FAA-D76071BA1EE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45" name="Google Shape;1045;ga553c4682a_0_2526:notes">
            <a:extLst>
              <a:ext uri="{FF2B5EF4-FFF2-40B4-BE49-F238E27FC236}">
                <a16:creationId xmlns:a16="http://schemas.microsoft.com/office/drawing/2014/main" id="{FAFB32E0-6B33-464A-32B6-D7863C0FF40A}"/>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86394233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5"/>
        <p:cNvGrpSpPr/>
        <p:nvPr/>
      </p:nvGrpSpPr>
      <p:grpSpPr>
        <a:xfrm>
          <a:off x="0" y="0"/>
          <a:ext cx="0" cy="0"/>
          <a:chOff x="0" y="0"/>
          <a:chExt cx="0" cy="0"/>
        </a:xfrm>
      </p:grpSpPr>
      <p:sp>
        <p:nvSpPr>
          <p:cNvPr id="1056" name="Google Shape;1056;ga553c4682a_0_28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57" name="Google Shape;1057;ga553c4682a_0_288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3">
          <a:extLst>
            <a:ext uri="{FF2B5EF4-FFF2-40B4-BE49-F238E27FC236}">
              <a16:creationId xmlns:a16="http://schemas.microsoft.com/office/drawing/2014/main" id="{E5267BF8-A760-41C4-150D-A4C6AB9B4283}"/>
            </a:ext>
          </a:extLst>
        </p:cNvPr>
        <p:cNvGrpSpPr/>
        <p:nvPr/>
      </p:nvGrpSpPr>
      <p:grpSpPr>
        <a:xfrm>
          <a:off x="0" y="0"/>
          <a:ext cx="0" cy="0"/>
          <a:chOff x="0" y="0"/>
          <a:chExt cx="0" cy="0"/>
        </a:xfrm>
      </p:grpSpPr>
      <p:sp>
        <p:nvSpPr>
          <p:cNvPr id="1004" name="Google Shape;1004;ga553c4682a_0_969:notes">
            <a:extLst>
              <a:ext uri="{FF2B5EF4-FFF2-40B4-BE49-F238E27FC236}">
                <a16:creationId xmlns:a16="http://schemas.microsoft.com/office/drawing/2014/main" id="{2609037C-015D-BCB0-17B6-9868E403E37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05" name="Google Shape;1005;ga553c4682a_0_969:notes">
            <a:extLst>
              <a:ext uri="{FF2B5EF4-FFF2-40B4-BE49-F238E27FC236}">
                <a16:creationId xmlns:a16="http://schemas.microsoft.com/office/drawing/2014/main" id="{448BD657-D029-29FD-A1BB-8B66C5937ECC}"/>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2999696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9">
          <a:extLst>
            <a:ext uri="{FF2B5EF4-FFF2-40B4-BE49-F238E27FC236}">
              <a16:creationId xmlns:a16="http://schemas.microsoft.com/office/drawing/2014/main" id="{54B60A8D-516B-9988-C948-F4BD6E300A04}"/>
            </a:ext>
          </a:extLst>
        </p:cNvPr>
        <p:cNvGrpSpPr/>
        <p:nvPr/>
      </p:nvGrpSpPr>
      <p:grpSpPr>
        <a:xfrm>
          <a:off x="0" y="0"/>
          <a:ext cx="0" cy="0"/>
          <a:chOff x="0" y="0"/>
          <a:chExt cx="0" cy="0"/>
        </a:xfrm>
      </p:grpSpPr>
      <p:sp>
        <p:nvSpPr>
          <p:cNvPr id="1030" name="Google Shape;1030;ga553c4682a_0_1964:notes">
            <a:extLst>
              <a:ext uri="{FF2B5EF4-FFF2-40B4-BE49-F238E27FC236}">
                <a16:creationId xmlns:a16="http://schemas.microsoft.com/office/drawing/2014/main" id="{154D0626-71FE-E310-7E79-08DEB8724CA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31" name="Google Shape;1031;ga553c4682a_0_1964:notes">
            <a:extLst>
              <a:ext uri="{FF2B5EF4-FFF2-40B4-BE49-F238E27FC236}">
                <a16:creationId xmlns:a16="http://schemas.microsoft.com/office/drawing/2014/main" id="{C33CDCFE-6E16-9A11-B803-0FF677C1EC92}"/>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1334827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6"/>
        <p:cNvGrpSpPr/>
        <p:nvPr/>
      </p:nvGrpSpPr>
      <p:grpSpPr>
        <a:xfrm>
          <a:off x="0" y="0"/>
          <a:ext cx="0" cy="0"/>
          <a:chOff x="0" y="0"/>
          <a:chExt cx="0" cy="0"/>
        </a:xfrm>
      </p:grpSpPr>
      <p:sp>
        <p:nvSpPr>
          <p:cNvPr id="1037" name="Google Shape;1037;ga553c4682a_0_22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38" name="Google Shape;1038;ga553c4682a_0_224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0"/>
        <p:cNvGrpSpPr/>
        <p:nvPr/>
      </p:nvGrpSpPr>
      <p:grpSpPr>
        <a:xfrm>
          <a:off x="0" y="0"/>
          <a:ext cx="0" cy="0"/>
          <a:chOff x="0" y="0"/>
          <a:chExt cx="0" cy="0"/>
        </a:xfrm>
      </p:grpSpPr>
      <p:sp>
        <p:nvSpPr>
          <p:cNvPr id="1051" name="Google Shape;1051;ga553c4682a_0_28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52" name="Google Shape;1052;ga553c4682a_0_28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3"/>
        <p:cNvGrpSpPr/>
        <p:nvPr/>
      </p:nvGrpSpPr>
      <p:grpSpPr>
        <a:xfrm>
          <a:off x="0" y="0"/>
          <a:ext cx="0" cy="0"/>
          <a:chOff x="0" y="0"/>
          <a:chExt cx="0" cy="0"/>
        </a:xfrm>
      </p:grpSpPr>
      <p:sp>
        <p:nvSpPr>
          <p:cNvPr id="1044" name="Google Shape;1044;ga553c4682a_0_25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45" name="Google Shape;1045;ga553c4682a_0_25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3">
          <a:extLst>
            <a:ext uri="{FF2B5EF4-FFF2-40B4-BE49-F238E27FC236}">
              <a16:creationId xmlns:a16="http://schemas.microsoft.com/office/drawing/2014/main" id="{F2AE8A30-FBE0-F065-69FB-EB6DEE27C770}"/>
            </a:ext>
          </a:extLst>
        </p:cNvPr>
        <p:cNvGrpSpPr/>
        <p:nvPr/>
      </p:nvGrpSpPr>
      <p:grpSpPr>
        <a:xfrm>
          <a:off x="0" y="0"/>
          <a:ext cx="0" cy="0"/>
          <a:chOff x="0" y="0"/>
          <a:chExt cx="0" cy="0"/>
        </a:xfrm>
      </p:grpSpPr>
      <p:sp>
        <p:nvSpPr>
          <p:cNvPr id="1044" name="Google Shape;1044;ga553c4682a_0_2526:notes">
            <a:extLst>
              <a:ext uri="{FF2B5EF4-FFF2-40B4-BE49-F238E27FC236}">
                <a16:creationId xmlns:a16="http://schemas.microsoft.com/office/drawing/2014/main" id="{135BA227-474E-C9D2-5135-8B5E0A45D64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45" name="Google Shape;1045;ga553c4682a_0_2526:notes">
            <a:extLst>
              <a:ext uri="{FF2B5EF4-FFF2-40B4-BE49-F238E27FC236}">
                <a16:creationId xmlns:a16="http://schemas.microsoft.com/office/drawing/2014/main" id="{3174224B-038E-938A-B0B2-09EEABD1BE29}"/>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6578986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3">
          <a:extLst>
            <a:ext uri="{FF2B5EF4-FFF2-40B4-BE49-F238E27FC236}">
              <a16:creationId xmlns:a16="http://schemas.microsoft.com/office/drawing/2014/main" id="{C4200F52-F618-7083-5733-D940F52A8A16}"/>
            </a:ext>
          </a:extLst>
        </p:cNvPr>
        <p:cNvGrpSpPr/>
        <p:nvPr/>
      </p:nvGrpSpPr>
      <p:grpSpPr>
        <a:xfrm>
          <a:off x="0" y="0"/>
          <a:ext cx="0" cy="0"/>
          <a:chOff x="0" y="0"/>
          <a:chExt cx="0" cy="0"/>
        </a:xfrm>
      </p:grpSpPr>
      <p:sp>
        <p:nvSpPr>
          <p:cNvPr id="1044" name="Google Shape;1044;ga553c4682a_0_2526:notes">
            <a:extLst>
              <a:ext uri="{FF2B5EF4-FFF2-40B4-BE49-F238E27FC236}">
                <a16:creationId xmlns:a16="http://schemas.microsoft.com/office/drawing/2014/main" id="{37EE700E-A1E3-72F2-3FC9-646628366F3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45" name="Google Shape;1045;ga553c4682a_0_2526:notes">
            <a:extLst>
              <a:ext uri="{FF2B5EF4-FFF2-40B4-BE49-F238E27FC236}">
                <a16:creationId xmlns:a16="http://schemas.microsoft.com/office/drawing/2014/main" id="{C80B3AD4-CBC8-95C0-F993-A3D52F92DD4F}"/>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9991069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5.xml"/><Relationship Id="rId4" Type="http://schemas.openxmlformats.org/officeDocument/2006/relationships/image" Target="../media/image10.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5.xml"/><Relationship Id="rId6" Type="http://schemas.openxmlformats.org/officeDocument/2006/relationships/image" Target="../media/image10.png"/><Relationship Id="rId5" Type="http://schemas.openxmlformats.org/officeDocument/2006/relationships/image" Target="../media/image14.png"/><Relationship Id="rId4" Type="http://schemas.openxmlformats.org/officeDocument/2006/relationships/image" Target="../media/image13.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5.xml"/><Relationship Id="rId5" Type="http://schemas.openxmlformats.org/officeDocument/2006/relationships/image" Target="../media/image10.png"/><Relationship Id="rId4" Type="http://schemas.openxmlformats.org/officeDocument/2006/relationships/image" Target="../media/image17.png"/></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8.png"/><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2.png"/><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Agenda: 2 columns, blue numbers">
  <p:cSld name="Agenda: 2 columns, blue numbers">
    <p:spTree>
      <p:nvGrpSpPr>
        <p:cNvPr id="1" name="Shape 54"/>
        <p:cNvGrpSpPr/>
        <p:nvPr/>
      </p:nvGrpSpPr>
      <p:grpSpPr>
        <a:xfrm>
          <a:off x="0" y="0"/>
          <a:ext cx="0" cy="0"/>
          <a:chOff x="0" y="0"/>
          <a:chExt cx="0" cy="0"/>
        </a:xfrm>
      </p:grpSpPr>
      <p:sp>
        <p:nvSpPr>
          <p:cNvPr id="55" name="Google Shape;55;p14"/>
          <p:cNvSpPr txBox="1">
            <a:spLocks noGrp="1"/>
          </p:cNvSpPr>
          <p:nvPr>
            <p:ph type="title"/>
          </p:nvPr>
        </p:nvSpPr>
        <p:spPr>
          <a:xfrm>
            <a:off x="315951" y="274639"/>
            <a:ext cx="8510400" cy="766800"/>
          </a:xfrm>
          <a:prstGeom prst="rect">
            <a:avLst/>
          </a:prstGeom>
          <a:noFill/>
          <a:ln>
            <a:noFill/>
          </a:ln>
        </p:spPr>
        <p:txBody>
          <a:bodyPr spcFirstLastPara="1" wrap="square" lIns="0" tIns="0" rIns="0" bIns="0" anchor="t" anchorCtr="0">
            <a:noAutofit/>
          </a:bodyPr>
          <a:lstStyle>
            <a:lvl1pPr lvl="0" algn="l" rtl="0">
              <a:lnSpc>
                <a:spcPct val="90000"/>
              </a:lnSpc>
              <a:spcBef>
                <a:spcPts val="0"/>
              </a:spcBef>
              <a:spcAft>
                <a:spcPts val="0"/>
              </a:spcAft>
              <a:buSzPts val="4400"/>
              <a:buNone/>
              <a:defRPr b="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6" name="Google Shape;56;p14"/>
          <p:cNvSpPr txBox="1">
            <a:spLocks noGrp="1"/>
          </p:cNvSpPr>
          <p:nvPr>
            <p:ph type="body" idx="1"/>
          </p:nvPr>
        </p:nvSpPr>
        <p:spPr>
          <a:xfrm>
            <a:off x="1080771" y="1210089"/>
            <a:ext cx="3282900" cy="481800"/>
          </a:xfrm>
          <a:prstGeom prst="rect">
            <a:avLst/>
          </a:prstGeom>
          <a:noFill/>
          <a:ln>
            <a:noFill/>
          </a:ln>
        </p:spPr>
        <p:txBody>
          <a:bodyPr spcFirstLastPara="1" wrap="square" lIns="0" tIns="36000" rIns="0" bIns="0" anchor="ctr" anchorCtr="0">
            <a:noAutofit/>
          </a:bodyPr>
          <a:lstStyle>
            <a:lvl1pPr marL="457200" lvl="0" indent="-228600" algn="l" rtl="0">
              <a:lnSpc>
                <a:spcPct val="90000"/>
              </a:lnSpc>
              <a:spcBef>
                <a:spcPts val="0"/>
              </a:spcBef>
              <a:spcAft>
                <a:spcPts val="0"/>
              </a:spcAft>
              <a:buSzPts val="1600"/>
              <a:buNone/>
              <a:defRPr sz="1600" b="0" i="0" u="none" strike="noStrike" cap="none">
                <a:solidFill>
                  <a:schemeClr val="dk1"/>
                </a:solidFill>
                <a:latin typeface="Poppins"/>
                <a:ea typeface="Poppins"/>
                <a:cs typeface="Poppins"/>
                <a:sym typeface="Poppins"/>
              </a:defRPr>
            </a:lvl1pPr>
            <a:lvl2pPr marL="914400" lvl="1" indent="-342900" algn="l" rtl="0">
              <a:lnSpc>
                <a:spcPct val="90000"/>
              </a:lnSpc>
              <a:spcBef>
                <a:spcPts val="500"/>
              </a:spcBef>
              <a:spcAft>
                <a:spcPts val="0"/>
              </a:spcAft>
              <a:buSzPts val="1800"/>
              <a:buChar char="•"/>
              <a:defRPr/>
            </a:lvl2pPr>
            <a:lvl3pPr marL="1371600" lvl="2" indent="-342900" algn="l" rtl="0">
              <a:lnSpc>
                <a:spcPct val="90000"/>
              </a:lnSpc>
              <a:spcBef>
                <a:spcPts val="500"/>
              </a:spcBef>
              <a:spcAft>
                <a:spcPts val="0"/>
              </a:spcAft>
              <a:buSzPts val="18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57" name="Google Shape;57;p14"/>
          <p:cNvSpPr txBox="1">
            <a:spLocks noGrp="1"/>
          </p:cNvSpPr>
          <p:nvPr>
            <p:ph type="body" idx="2"/>
          </p:nvPr>
        </p:nvSpPr>
        <p:spPr>
          <a:xfrm>
            <a:off x="315951" y="2117209"/>
            <a:ext cx="756900" cy="481800"/>
          </a:xfrm>
          <a:prstGeom prst="rect">
            <a:avLst/>
          </a:prstGeom>
          <a:noFill/>
          <a:ln>
            <a:noFill/>
          </a:ln>
        </p:spPr>
        <p:txBody>
          <a:bodyPr spcFirstLastPara="1" wrap="square" lIns="0" tIns="72000" rIns="0" bIns="0" anchor="ctr" anchorCtr="0">
            <a:noAutofit/>
          </a:bodyPr>
          <a:lstStyle>
            <a:lvl1pPr marL="457200" lvl="0" indent="-228600" algn="l" rtl="0">
              <a:lnSpc>
                <a:spcPct val="90000"/>
              </a:lnSpc>
              <a:spcBef>
                <a:spcPts val="1000"/>
              </a:spcBef>
              <a:spcAft>
                <a:spcPts val="0"/>
              </a:spcAft>
              <a:buSzPts val="3000"/>
              <a:buNone/>
              <a:defRPr sz="3000" b="1" i="0" u="none" strike="noStrike" cap="none">
                <a:solidFill>
                  <a:schemeClr val="lt2"/>
                </a:solidFill>
                <a:latin typeface="Poppins"/>
                <a:ea typeface="Poppins"/>
                <a:cs typeface="Poppins"/>
                <a:sym typeface="Poppins"/>
              </a:defRPr>
            </a:lvl1pPr>
            <a:lvl2pPr marL="914400" lvl="1" indent="-342900" algn="l" rtl="0">
              <a:lnSpc>
                <a:spcPct val="90000"/>
              </a:lnSpc>
              <a:spcBef>
                <a:spcPts val="500"/>
              </a:spcBef>
              <a:spcAft>
                <a:spcPts val="0"/>
              </a:spcAft>
              <a:buSzPts val="1800"/>
              <a:buChar char="•"/>
              <a:defRPr/>
            </a:lvl2pPr>
            <a:lvl3pPr marL="1371600" lvl="2" indent="-342900" algn="l" rtl="0">
              <a:lnSpc>
                <a:spcPct val="90000"/>
              </a:lnSpc>
              <a:spcBef>
                <a:spcPts val="500"/>
              </a:spcBef>
              <a:spcAft>
                <a:spcPts val="0"/>
              </a:spcAft>
              <a:buSzPts val="18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58" name="Google Shape;58;p14"/>
          <p:cNvSpPr txBox="1">
            <a:spLocks noGrp="1"/>
          </p:cNvSpPr>
          <p:nvPr>
            <p:ph type="body" idx="3"/>
          </p:nvPr>
        </p:nvSpPr>
        <p:spPr>
          <a:xfrm>
            <a:off x="323972" y="3022255"/>
            <a:ext cx="756900" cy="481800"/>
          </a:xfrm>
          <a:prstGeom prst="rect">
            <a:avLst/>
          </a:prstGeom>
          <a:noFill/>
          <a:ln>
            <a:noFill/>
          </a:ln>
        </p:spPr>
        <p:txBody>
          <a:bodyPr spcFirstLastPara="1" wrap="square" lIns="0" tIns="72000" rIns="0" bIns="0" anchor="ctr" anchorCtr="0">
            <a:noAutofit/>
          </a:bodyPr>
          <a:lstStyle>
            <a:lvl1pPr marL="457200" lvl="0" indent="-228600" algn="l" rtl="0">
              <a:lnSpc>
                <a:spcPct val="90000"/>
              </a:lnSpc>
              <a:spcBef>
                <a:spcPts val="1000"/>
              </a:spcBef>
              <a:spcAft>
                <a:spcPts val="0"/>
              </a:spcAft>
              <a:buSzPts val="3000"/>
              <a:buNone/>
              <a:defRPr sz="3000" b="1" i="0" u="none" strike="noStrike" cap="none">
                <a:solidFill>
                  <a:schemeClr val="lt2"/>
                </a:solidFill>
                <a:latin typeface="Poppins"/>
                <a:ea typeface="Poppins"/>
                <a:cs typeface="Poppins"/>
                <a:sym typeface="Poppins"/>
              </a:defRPr>
            </a:lvl1pPr>
            <a:lvl2pPr marL="914400" lvl="1" indent="-342900" algn="l" rtl="0">
              <a:lnSpc>
                <a:spcPct val="90000"/>
              </a:lnSpc>
              <a:spcBef>
                <a:spcPts val="500"/>
              </a:spcBef>
              <a:spcAft>
                <a:spcPts val="0"/>
              </a:spcAft>
              <a:buSzPts val="1800"/>
              <a:buChar char="•"/>
              <a:defRPr/>
            </a:lvl2pPr>
            <a:lvl3pPr marL="1371600" lvl="2" indent="-342900" algn="l" rtl="0">
              <a:lnSpc>
                <a:spcPct val="90000"/>
              </a:lnSpc>
              <a:spcBef>
                <a:spcPts val="500"/>
              </a:spcBef>
              <a:spcAft>
                <a:spcPts val="0"/>
              </a:spcAft>
              <a:buSzPts val="18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grpSp>
        <p:nvGrpSpPr>
          <p:cNvPr id="59" name="Google Shape;59;p14"/>
          <p:cNvGrpSpPr/>
          <p:nvPr/>
        </p:nvGrpSpPr>
        <p:grpSpPr>
          <a:xfrm>
            <a:off x="315749" y="1893845"/>
            <a:ext cx="4047984" cy="1821838"/>
            <a:chOff x="4115025" y="1906461"/>
            <a:chExt cx="1243200" cy="1821838"/>
          </a:xfrm>
        </p:grpSpPr>
        <p:cxnSp>
          <p:nvCxnSpPr>
            <p:cNvPr id="60" name="Google Shape;60;p14"/>
            <p:cNvCxnSpPr/>
            <p:nvPr/>
          </p:nvCxnSpPr>
          <p:spPr>
            <a:xfrm rot="10800000">
              <a:off x="4115025" y="1906461"/>
              <a:ext cx="1243200" cy="0"/>
            </a:xfrm>
            <a:prstGeom prst="straightConnector1">
              <a:avLst/>
            </a:prstGeom>
            <a:noFill/>
            <a:ln w="12700" cap="flat" cmpd="sng">
              <a:solidFill>
                <a:schemeClr val="dk1"/>
              </a:solidFill>
              <a:prstDash val="solid"/>
              <a:miter lim="800000"/>
              <a:headEnd type="none" w="sm" len="sm"/>
              <a:tailEnd type="none" w="sm" len="sm"/>
            </a:ln>
          </p:spPr>
        </p:cxnSp>
        <p:cxnSp>
          <p:nvCxnSpPr>
            <p:cNvPr id="61" name="Google Shape;61;p14"/>
            <p:cNvCxnSpPr/>
            <p:nvPr/>
          </p:nvCxnSpPr>
          <p:spPr>
            <a:xfrm rot="10800000">
              <a:off x="4115025" y="2817380"/>
              <a:ext cx="1243200" cy="0"/>
            </a:xfrm>
            <a:prstGeom prst="straightConnector1">
              <a:avLst/>
            </a:prstGeom>
            <a:noFill/>
            <a:ln w="12700" cap="flat" cmpd="sng">
              <a:solidFill>
                <a:schemeClr val="dk1"/>
              </a:solidFill>
              <a:prstDash val="solid"/>
              <a:miter lim="800000"/>
              <a:headEnd type="none" w="sm" len="sm"/>
              <a:tailEnd type="none" w="sm" len="sm"/>
            </a:ln>
          </p:spPr>
        </p:cxnSp>
        <p:cxnSp>
          <p:nvCxnSpPr>
            <p:cNvPr id="62" name="Google Shape;62;p14"/>
            <p:cNvCxnSpPr/>
            <p:nvPr/>
          </p:nvCxnSpPr>
          <p:spPr>
            <a:xfrm rot="10800000">
              <a:off x="4115025" y="3728299"/>
              <a:ext cx="1243200" cy="0"/>
            </a:xfrm>
            <a:prstGeom prst="straightConnector1">
              <a:avLst/>
            </a:prstGeom>
            <a:noFill/>
            <a:ln w="12700" cap="flat" cmpd="sng">
              <a:solidFill>
                <a:schemeClr val="dk1"/>
              </a:solidFill>
              <a:prstDash val="solid"/>
              <a:miter lim="800000"/>
              <a:headEnd type="none" w="sm" len="sm"/>
              <a:tailEnd type="none" w="sm" len="sm"/>
            </a:ln>
          </p:spPr>
        </p:cxnSp>
      </p:grpSp>
      <p:sp>
        <p:nvSpPr>
          <p:cNvPr id="63" name="Google Shape;63;p14"/>
          <p:cNvSpPr txBox="1">
            <a:spLocks noGrp="1"/>
          </p:cNvSpPr>
          <p:nvPr>
            <p:ph type="body" idx="4"/>
          </p:nvPr>
        </p:nvSpPr>
        <p:spPr>
          <a:xfrm>
            <a:off x="315951" y="3927284"/>
            <a:ext cx="756900" cy="481800"/>
          </a:xfrm>
          <a:prstGeom prst="rect">
            <a:avLst/>
          </a:prstGeom>
          <a:noFill/>
          <a:ln>
            <a:noFill/>
          </a:ln>
        </p:spPr>
        <p:txBody>
          <a:bodyPr spcFirstLastPara="1" wrap="square" lIns="0" tIns="72000" rIns="0" bIns="0" anchor="ctr" anchorCtr="0">
            <a:noAutofit/>
          </a:bodyPr>
          <a:lstStyle>
            <a:lvl1pPr marL="457200" lvl="0" indent="-228600" algn="l" rtl="0">
              <a:lnSpc>
                <a:spcPct val="90000"/>
              </a:lnSpc>
              <a:spcBef>
                <a:spcPts val="1000"/>
              </a:spcBef>
              <a:spcAft>
                <a:spcPts val="0"/>
              </a:spcAft>
              <a:buSzPts val="3000"/>
              <a:buNone/>
              <a:defRPr sz="3000" b="1" i="0" u="none" strike="noStrike" cap="none">
                <a:solidFill>
                  <a:schemeClr val="lt2"/>
                </a:solidFill>
                <a:latin typeface="Poppins"/>
                <a:ea typeface="Poppins"/>
                <a:cs typeface="Poppins"/>
                <a:sym typeface="Poppins"/>
              </a:defRPr>
            </a:lvl1pPr>
            <a:lvl2pPr marL="914400" lvl="1" indent="-342900" algn="l" rtl="0">
              <a:lnSpc>
                <a:spcPct val="90000"/>
              </a:lnSpc>
              <a:spcBef>
                <a:spcPts val="500"/>
              </a:spcBef>
              <a:spcAft>
                <a:spcPts val="0"/>
              </a:spcAft>
              <a:buSzPts val="1800"/>
              <a:buChar char="•"/>
              <a:defRPr/>
            </a:lvl2pPr>
            <a:lvl3pPr marL="1371600" lvl="2" indent="-342900" algn="l" rtl="0">
              <a:lnSpc>
                <a:spcPct val="90000"/>
              </a:lnSpc>
              <a:spcBef>
                <a:spcPts val="500"/>
              </a:spcBef>
              <a:spcAft>
                <a:spcPts val="0"/>
              </a:spcAft>
              <a:buSzPts val="18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64" name="Google Shape;64;p14"/>
          <p:cNvSpPr txBox="1">
            <a:spLocks noGrp="1"/>
          </p:cNvSpPr>
          <p:nvPr>
            <p:ph type="body" idx="5"/>
          </p:nvPr>
        </p:nvSpPr>
        <p:spPr>
          <a:xfrm>
            <a:off x="323972" y="1210089"/>
            <a:ext cx="756900" cy="481800"/>
          </a:xfrm>
          <a:prstGeom prst="rect">
            <a:avLst/>
          </a:prstGeom>
          <a:noFill/>
          <a:ln>
            <a:noFill/>
          </a:ln>
        </p:spPr>
        <p:txBody>
          <a:bodyPr spcFirstLastPara="1" wrap="square" lIns="0" tIns="72000" rIns="0" bIns="0" anchor="ctr" anchorCtr="0">
            <a:noAutofit/>
          </a:bodyPr>
          <a:lstStyle>
            <a:lvl1pPr marL="457200" lvl="0" indent="-228600" algn="l" rtl="0">
              <a:lnSpc>
                <a:spcPct val="90000"/>
              </a:lnSpc>
              <a:spcBef>
                <a:spcPts val="1000"/>
              </a:spcBef>
              <a:spcAft>
                <a:spcPts val="0"/>
              </a:spcAft>
              <a:buSzPts val="3000"/>
              <a:buNone/>
              <a:defRPr sz="3000" b="1" i="0" u="none" strike="noStrike" cap="none">
                <a:solidFill>
                  <a:schemeClr val="lt2"/>
                </a:solidFill>
                <a:latin typeface="Poppins"/>
                <a:ea typeface="Poppins"/>
                <a:cs typeface="Poppins"/>
                <a:sym typeface="Poppins"/>
              </a:defRPr>
            </a:lvl1pPr>
            <a:lvl2pPr marL="914400" lvl="1" indent="-342900" algn="l" rtl="0">
              <a:lnSpc>
                <a:spcPct val="90000"/>
              </a:lnSpc>
              <a:spcBef>
                <a:spcPts val="500"/>
              </a:spcBef>
              <a:spcAft>
                <a:spcPts val="0"/>
              </a:spcAft>
              <a:buSzPts val="1800"/>
              <a:buChar char="•"/>
              <a:defRPr/>
            </a:lvl2pPr>
            <a:lvl3pPr marL="1371600" lvl="2" indent="-342900" algn="l" rtl="0">
              <a:lnSpc>
                <a:spcPct val="90000"/>
              </a:lnSpc>
              <a:spcBef>
                <a:spcPts val="500"/>
              </a:spcBef>
              <a:spcAft>
                <a:spcPts val="0"/>
              </a:spcAft>
              <a:buSzPts val="18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65" name="Google Shape;65;p14"/>
          <p:cNvSpPr txBox="1">
            <a:spLocks noGrp="1"/>
          </p:cNvSpPr>
          <p:nvPr>
            <p:ph type="body" idx="6"/>
          </p:nvPr>
        </p:nvSpPr>
        <p:spPr>
          <a:xfrm>
            <a:off x="1080771" y="2117207"/>
            <a:ext cx="3282900" cy="481800"/>
          </a:xfrm>
          <a:prstGeom prst="rect">
            <a:avLst/>
          </a:prstGeom>
          <a:noFill/>
          <a:ln>
            <a:noFill/>
          </a:ln>
        </p:spPr>
        <p:txBody>
          <a:bodyPr spcFirstLastPara="1" wrap="square" lIns="0" tIns="36000" rIns="0" bIns="0" anchor="ctr" anchorCtr="0">
            <a:noAutofit/>
          </a:bodyPr>
          <a:lstStyle>
            <a:lvl1pPr marL="457200" lvl="0" indent="-228600" algn="l" rtl="0">
              <a:lnSpc>
                <a:spcPct val="90000"/>
              </a:lnSpc>
              <a:spcBef>
                <a:spcPts val="0"/>
              </a:spcBef>
              <a:spcAft>
                <a:spcPts val="0"/>
              </a:spcAft>
              <a:buSzPts val="1600"/>
              <a:buNone/>
              <a:defRPr sz="1600" b="0" i="0" u="none" strike="noStrike" cap="none">
                <a:solidFill>
                  <a:schemeClr val="dk1"/>
                </a:solidFill>
                <a:latin typeface="Poppins"/>
                <a:ea typeface="Poppins"/>
                <a:cs typeface="Poppins"/>
                <a:sym typeface="Poppins"/>
              </a:defRPr>
            </a:lvl1pPr>
            <a:lvl2pPr marL="914400" lvl="1" indent="-342900" algn="l" rtl="0">
              <a:lnSpc>
                <a:spcPct val="90000"/>
              </a:lnSpc>
              <a:spcBef>
                <a:spcPts val="500"/>
              </a:spcBef>
              <a:spcAft>
                <a:spcPts val="0"/>
              </a:spcAft>
              <a:buSzPts val="1800"/>
              <a:buChar char="•"/>
              <a:defRPr/>
            </a:lvl2pPr>
            <a:lvl3pPr marL="1371600" lvl="2" indent="-342900" algn="l" rtl="0">
              <a:lnSpc>
                <a:spcPct val="90000"/>
              </a:lnSpc>
              <a:spcBef>
                <a:spcPts val="500"/>
              </a:spcBef>
              <a:spcAft>
                <a:spcPts val="0"/>
              </a:spcAft>
              <a:buSzPts val="18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66" name="Google Shape;66;p14"/>
          <p:cNvSpPr txBox="1">
            <a:spLocks noGrp="1"/>
          </p:cNvSpPr>
          <p:nvPr>
            <p:ph type="body" idx="7"/>
          </p:nvPr>
        </p:nvSpPr>
        <p:spPr>
          <a:xfrm>
            <a:off x="1080771" y="3015739"/>
            <a:ext cx="3282900" cy="481800"/>
          </a:xfrm>
          <a:prstGeom prst="rect">
            <a:avLst/>
          </a:prstGeom>
          <a:noFill/>
          <a:ln>
            <a:noFill/>
          </a:ln>
        </p:spPr>
        <p:txBody>
          <a:bodyPr spcFirstLastPara="1" wrap="square" lIns="0" tIns="36000" rIns="0" bIns="0" anchor="ctr" anchorCtr="0">
            <a:noAutofit/>
          </a:bodyPr>
          <a:lstStyle>
            <a:lvl1pPr marL="457200" lvl="0" indent="-228600" algn="l" rtl="0">
              <a:lnSpc>
                <a:spcPct val="90000"/>
              </a:lnSpc>
              <a:spcBef>
                <a:spcPts val="0"/>
              </a:spcBef>
              <a:spcAft>
                <a:spcPts val="0"/>
              </a:spcAft>
              <a:buSzPts val="1600"/>
              <a:buNone/>
              <a:defRPr sz="1600" b="0" i="0" u="none" strike="noStrike" cap="none">
                <a:solidFill>
                  <a:schemeClr val="dk1"/>
                </a:solidFill>
                <a:latin typeface="Poppins"/>
                <a:ea typeface="Poppins"/>
                <a:cs typeface="Poppins"/>
                <a:sym typeface="Poppins"/>
              </a:defRPr>
            </a:lvl1pPr>
            <a:lvl2pPr marL="914400" lvl="1" indent="-342900" algn="l" rtl="0">
              <a:lnSpc>
                <a:spcPct val="90000"/>
              </a:lnSpc>
              <a:spcBef>
                <a:spcPts val="500"/>
              </a:spcBef>
              <a:spcAft>
                <a:spcPts val="0"/>
              </a:spcAft>
              <a:buSzPts val="1800"/>
              <a:buChar char="•"/>
              <a:defRPr/>
            </a:lvl2pPr>
            <a:lvl3pPr marL="1371600" lvl="2" indent="-342900" algn="l" rtl="0">
              <a:lnSpc>
                <a:spcPct val="90000"/>
              </a:lnSpc>
              <a:spcBef>
                <a:spcPts val="500"/>
              </a:spcBef>
              <a:spcAft>
                <a:spcPts val="0"/>
              </a:spcAft>
              <a:buSzPts val="18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67" name="Google Shape;67;p14"/>
          <p:cNvSpPr txBox="1">
            <a:spLocks noGrp="1"/>
          </p:cNvSpPr>
          <p:nvPr>
            <p:ph type="body" idx="8"/>
          </p:nvPr>
        </p:nvSpPr>
        <p:spPr>
          <a:xfrm>
            <a:off x="1080771" y="3927282"/>
            <a:ext cx="3282900" cy="481800"/>
          </a:xfrm>
          <a:prstGeom prst="rect">
            <a:avLst/>
          </a:prstGeom>
          <a:noFill/>
          <a:ln>
            <a:noFill/>
          </a:ln>
        </p:spPr>
        <p:txBody>
          <a:bodyPr spcFirstLastPara="1" wrap="square" lIns="0" tIns="36000" rIns="0" bIns="0" anchor="ctr" anchorCtr="0">
            <a:noAutofit/>
          </a:bodyPr>
          <a:lstStyle>
            <a:lvl1pPr marL="457200" lvl="0" indent="-228600" algn="l" rtl="0">
              <a:lnSpc>
                <a:spcPct val="90000"/>
              </a:lnSpc>
              <a:spcBef>
                <a:spcPts val="0"/>
              </a:spcBef>
              <a:spcAft>
                <a:spcPts val="0"/>
              </a:spcAft>
              <a:buSzPts val="1600"/>
              <a:buNone/>
              <a:defRPr sz="1600" b="0" i="0" u="none" strike="noStrike" cap="none">
                <a:solidFill>
                  <a:schemeClr val="dk1"/>
                </a:solidFill>
                <a:latin typeface="Poppins"/>
                <a:ea typeface="Poppins"/>
                <a:cs typeface="Poppins"/>
                <a:sym typeface="Poppins"/>
              </a:defRPr>
            </a:lvl1pPr>
            <a:lvl2pPr marL="914400" lvl="1" indent="-342900" algn="l" rtl="0">
              <a:lnSpc>
                <a:spcPct val="90000"/>
              </a:lnSpc>
              <a:spcBef>
                <a:spcPts val="500"/>
              </a:spcBef>
              <a:spcAft>
                <a:spcPts val="0"/>
              </a:spcAft>
              <a:buSzPts val="1800"/>
              <a:buChar char="•"/>
              <a:defRPr/>
            </a:lvl2pPr>
            <a:lvl3pPr marL="1371600" lvl="2" indent="-342900" algn="l" rtl="0">
              <a:lnSpc>
                <a:spcPct val="90000"/>
              </a:lnSpc>
              <a:spcBef>
                <a:spcPts val="500"/>
              </a:spcBef>
              <a:spcAft>
                <a:spcPts val="0"/>
              </a:spcAft>
              <a:buSzPts val="18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68" name="Google Shape;68;p14"/>
          <p:cNvSpPr txBox="1">
            <a:spLocks noGrp="1"/>
          </p:cNvSpPr>
          <p:nvPr>
            <p:ph type="body" idx="9"/>
          </p:nvPr>
        </p:nvSpPr>
        <p:spPr>
          <a:xfrm>
            <a:off x="5548599" y="1210089"/>
            <a:ext cx="3282900" cy="481800"/>
          </a:xfrm>
          <a:prstGeom prst="rect">
            <a:avLst/>
          </a:prstGeom>
          <a:noFill/>
          <a:ln>
            <a:noFill/>
          </a:ln>
        </p:spPr>
        <p:txBody>
          <a:bodyPr spcFirstLastPara="1" wrap="square" lIns="0" tIns="36000" rIns="0" bIns="0" anchor="ctr" anchorCtr="0">
            <a:noAutofit/>
          </a:bodyPr>
          <a:lstStyle>
            <a:lvl1pPr marL="457200" lvl="0" indent="-228600" algn="l" rtl="0">
              <a:lnSpc>
                <a:spcPct val="90000"/>
              </a:lnSpc>
              <a:spcBef>
                <a:spcPts val="0"/>
              </a:spcBef>
              <a:spcAft>
                <a:spcPts val="0"/>
              </a:spcAft>
              <a:buSzPts val="1600"/>
              <a:buNone/>
              <a:defRPr sz="1600" b="0" i="0" u="none" strike="noStrike" cap="none">
                <a:solidFill>
                  <a:schemeClr val="dk1"/>
                </a:solidFill>
                <a:latin typeface="Poppins"/>
                <a:ea typeface="Poppins"/>
                <a:cs typeface="Poppins"/>
                <a:sym typeface="Poppins"/>
              </a:defRPr>
            </a:lvl1pPr>
            <a:lvl2pPr marL="914400" lvl="1" indent="-342900" algn="l" rtl="0">
              <a:lnSpc>
                <a:spcPct val="90000"/>
              </a:lnSpc>
              <a:spcBef>
                <a:spcPts val="500"/>
              </a:spcBef>
              <a:spcAft>
                <a:spcPts val="0"/>
              </a:spcAft>
              <a:buSzPts val="1800"/>
              <a:buChar char="•"/>
              <a:defRPr/>
            </a:lvl2pPr>
            <a:lvl3pPr marL="1371600" lvl="2" indent="-342900" algn="l" rtl="0">
              <a:lnSpc>
                <a:spcPct val="90000"/>
              </a:lnSpc>
              <a:spcBef>
                <a:spcPts val="500"/>
              </a:spcBef>
              <a:spcAft>
                <a:spcPts val="0"/>
              </a:spcAft>
              <a:buSzPts val="18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69" name="Google Shape;69;p14"/>
          <p:cNvSpPr txBox="1">
            <a:spLocks noGrp="1"/>
          </p:cNvSpPr>
          <p:nvPr>
            <p:ph type="body" idx="13"/>
          </p:nvPr>
        </p:nvSpPr>
        <p:spPr>
          <a:xfrm>
            <a:off x="4783779" y="2117209"/>
            <a:ext cx="756900" cy="481800"/>
          </a:xfrm>
          <a:prstGeom prst="rect">
            <a:avLst/>
          </a:prstGeom>
          <a:noFill/>
          <a:ln>
            <a:noFill/>
          </a:ln>
        </p:spPr>
        <p:txBody>
          <a:bodyPr spcFirstLastPara="1" wrap="square" lIns="0" tIns="72000" rIns="0" bIns="0" anchor="ctr" anchorCtr="0">
            <a:noAutofit/>
          </a:bodyPr>
          <a:lstStyle>
            <a:lvl1pPr marL="457200" lvl="0" indent="-228600" algn="l" rtl="0">
              <a:lnSpc>
                <a:spcPct val="90000"/>
              </a:lnSpc>
              <a:spcBef>
                <a:spcPts val="1000"/>
              </a:spcBef>
              <a:spcAft>
                <a:spcPts val="0"/>
              </a:spcAft>
              <a:buSzPts val="3000"/>
              <a:buNone/>
              <a:defRPr sz="3000" b="1" i="0" u="none" strike="noStrike" cap="none">
                <a:solidFill>
                  <a:schemeClr val="lt2"/>
                </a:solidFill>
                <a:latin typeface="Poppins"/>
                <a:ea typeface="Poppins"/>
                <a:cs typeface="Poppins"/>
                <a:sym typeface="Poppins"/>
              </a:defRPr>
            </a:lvl1pPr>
            <a:lvl2pPr marL="914400" lvl="1" indent="-342900" algn="l" rtl="0">
              <a:lnSpc>
                <a:spcPct val="90000"/>
              </a:lnSpc>
              <a:spcBef>
                <a:spcPts val="500"/>
              </a:spcBef>
              <a:spcAft>
                <a:spcPts val="0"/>
              </a:spcAft>
              <a:buSzPts val="1800"/>
              <a:buChar char="•"/>
              <a:defRPr/>
            </a:lvl2pPr>
            <a:lvl3pPr marL="1371600" lvl="2" indent="-342900" algn="l" rtl="0">
              <a:lnSpc>
                <a:spcPct val="90000"/>
              </a:lnSpc>
              <a:spcBef>
                <a:spcPts val="500"/>
              </a:spcBef>
              <a:spcAft>
                <a:spcPts val="0"/>
              </a:spcAft>
              <a:buSzPts val="18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70" name="Google Shape;70;p14"/>
          <p:cNvSpPr txBox="1">
            <a:spLocks noGrp="1"/>
          </p:cNvSpPr>
          <p:nvPr>
            <p:ph type="body" idx="14"/>
          </p:nvPr>
        </p:nvSpPr>
        <p:spPr>
          <a:xfrm>
            <a:off x="4791800" y="3022255"/>
            <a:ext cx="756900" cy="481800"/>
          </a:xfrm>
          <a:prstGeom prst="rect">
            <a:avLst/>
          </a:prstGeom>
          <a:noFill/>
          <a:ln>
            <a:noFill/>
          </a:ln>
        </p:spPr>
        <p:txBody>
          <a:bodyPr spcFirstLastPara="1" wrap="square" lIns="0" tIns="72000" rIns="0" bIns="0" anchor="ctr" anchorCtr="0">
            <a:noAutofit/>
          </a:bodyPr>
          <a:lstStyle>
            <a:lvl1pPr marL="457200" lvl="0" indent="-228600" algn="l" rtl="0">
              <a:lnSpc>
                <a:spcPct val="90000"/>
              </a:lnSpc>
              <a:spcBef>
                <a:spcPts val="1000"/>
              </a:spcBef>
              <a:spcAft>
                <a:spcPts val="0"/>
              </a:spcAft>
              <a:buSzPts val="3000"/>
              <a:buNone/>
              <a:defRPr sz="3000" b="1" i="0" u="none" strike="noStrike" cap="none">
                <a:solidFill>
                  <a:schemeClr val="lt2"/>
                </a:solidFill>
                <a:latin typeface="Poppins"/>
                <a:ea typeface="Poppins"/>
                <a:cs typeface="Poppins"/>
                <a:sym typeface="Poppins"/>
              </a:defRPr>
            </a:lvl1pPr>
            <a:lvl2pPr marL="914400" lvl="1" indent="-342900" algn="l" rtl="0">
              <a:lnSpc>
                <a:spcPct val="90000"/>
              </a:lnSpc>
              <a:spcBef>
                <a:spcPts val="500"/>
              </a:spcBef>
              <a:spcAft>
                <a:spcPts val="0"/>
              </a:spcAft>
              <a:buSzPts val="1800"/>
              <a:buChar char="•"/>
              <a:defRPr/>
            </a:lvl2pPr>
            <a:lvl3pPr marL="1371600" lvl="2" indent="-342900" algn="l" rtl="0">
              <a:lnSpc>
                <a:spcPct val="90000"/>
              </a:lnSpc>
              <a:spcBef>
                <a:spcPts val="500"/>
              </a:spcBef>
              <a:spcAft>
                <a:spcPts val="0"/>
              </a:spcAft>
              <a:buSzPts val="18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grpSp>
        <p:nvGrpSpPr>
          <p:cNvPr id="71" name="Google Shape;71;p14"/>
          <p:cNvGrpSpPr/>
          <p:nvPr/>
        </p:nvGrpSpPr>
        <p:grpSpPr>
          <a:xfrm>
            <a:off x="4783577" y="1893845"/>
            <a:ext cx="4047984" cy="1821838"/>
            <a:chOff x="4115025" y="1906461"/>
            <a:chExt cx="1243200" cy="1821838"/>
          </a:xfrm>
        </p:grpSpPr>
        <p:cxnSp>
          <p:nvCxnSpPr>
            <p:cNvPr id="72" name="Google Shape;72;p14"/>
            <p:cNvCxnSpPr/>
            <p:nvPr/>
          </p:nvCxnSpPr>
          <p:spPr>
            <a:xfrm rot="10800000">
              <a:off x="4115025" y="1906461"/>
              <a:ext cx="1243200" cy="0"/>
            </a:xfrm>
            <a:prstGeom prst="straightConnector1">
              <a:avLst/>
            </a:prstGeom>
            <a:noFill/>
            <a:ln w="12700" cap="flat" cmpd="sng">
              <a:solidFill>
                <a:schemeClr val="dk1"/>
              </a:solidFill>
              <a:prstDash val="solid"/>
              <a:miter lim="800000"/>
              <a:headEnd type="none" w="sm" len="sm"/>
              <a:tailEnd type="none" w="sm" len="sm"/>
            </a:ln>
          </p:spPr>
        </p:cxnSp>
        <p:cxnSp>
          <p:nvCxnSpPr>
            <p:cNvPr id="73" name="Google Shape;73;p14"/>
            <p:cNvCxnSpPr/>
            <p:nvPr/>
          </p:nvCxnSpPr>
          <p:spPr>
            <a:xfrm rot="10800000">
              <a:off x="4115025" y="2817380"/>
              <a:ext cx="1243200" cy="0"/>
            </a:xfrm>
            <a:prstGeom prst="straightConnector1">
              <a:avLst/>
            </a:prstGeom>
            <a:noFill/>
            <a:ln w="12700" cap="flat" cmpd="sng">
              <a:solidFill>
                <a:schemeClr val="dk1"/>
              </a:solidFill>
              <a:prstDash val="solid"/>
              <a:miter lim="800000"/>
              <a:headEnd type="none" w="sm" len="sm"/>
              <a:tailEnd type="none" w="sm" len="sm"/>
            </a:ln>
          </p:spPr>
        </p:cxnSp>
        <p:cxnSp>
          <p:nvCxnSpPr>
            <p:cNvPr id="74" name="Google Shape;74;p14"/>
            <p:cNvCxnSpPr/>
            <p:nvPr/>
          </p:nvCxnSpPr>
          <p:spPr>
            <a:xfrm rot="10800000">
              <a:off x="4115025" y="3728299"/>
              <a:ext cx="1243200" cy="0"/>
            </a:xfrm>
            <a:prstGeom prst="straightConnector1">
              <a:avLst/>
            </a:prstGeom>
            <a:noFill/>
            <a:ln w="12700" cap="flat" cmpd="sng">
              <a:solidFill>
                <a:schemeClr val="dk1"/>
              </a:solidFill>
              <a:prstDash val="solid"/>
              <a:miter lim="800000"/>
              <a:headEnd type="none" w="sm" len="sm"/>
              <a:tailEnd type="none" w="sm" len="sm"/>
            </a:ln>
          </p:spPr>
        </p:cxnSp>
      </p:grpSp>
      <p:sp>
        <p:nvSpPr>
          <p:cNvPr id="75" name="Google Shape;75;p14"/>
          <p:cNvSpPr txBox="1">
            <a:spLocks noGrp="1"/>
          </p:cNvSpPr>
          <p:nvPr>
            <p:ph type="body" idx="15"/>
          </p:nvPr>
        </p:nvSpPr>
        <p:spPr>
          <a:xfrm>
            <a:off x="4783779" y="3927284"/>
            <a:ext cx="756900" cy="481800"/>
          </a:xfrm>
          <a:prstGeom prst="rect">
            <a:avLst/>
          </a:prstGeom>
          <a:noFill/>
          <a:ln>
            <a:noFill/>
          </a:ln>
        </p:spPr>
        <p:txBody>
          <a:bodyPr spcFirstLastPara="1" wrap="square" lIns="0" tIns="72000" rIns="0" bIns="0" anchor="ctr" anchorCtr="0">
            <a:noAutofit/>
          </a:bodyPr>
          <a:lstStyle>
            <a:lvl1pPr marL="457200" lvl="0" indent="-228600" algn="l" rtl="0">
              <a:lnSpc>
                <a:spcPct val="90000"/>
              </a:lnSpc>
              <a:spcBef>
                <a:spcPts val="1000"/>
              </a:spcBef>
              <a:spcAft>
                <a:spcPts val="0"/>
              </a:spcAft>
              <a:buSzPts val="3000"/>
              <a:buNone/>
              <a:defRPr sz="3000" b="1" i="0" u="none" strike="noStrike" cap="none">
                <a:solidFill>
                  <a:schemeClr val="lt2"/>
                </a:solidFill>
                <a:latin typeface="Poppins"/>
                <a:ea typeface="Poppins"/>
                <a:cs typeface="Poppins"/>
                <a:sym typeface="Poppins"/>
              </a:defRPr>
            </a:lvl1pPr>
            <a:lvl2pPr marL="914400" lvl="1" indent="-342900" algn="l" rtl="0">
              <a:lnSpc>
                <a:spcPct val="90000"/>
              </a:lnSpc>
              <a:spcBef>
                <a:spcPts val="500"/>
              </a:spcBef>
              <a:spcAft>
                <a:spcPts val="0"/>
              </a:spcAft>
              <a:buSzPts val="1800"/>
              <a:buChar char="•"/>
              <a:defRPr/>
            </a:lvl2pPr>
            <a:lvl3pPr marL="1371600" lvl="2" indent="-342900" algn="l" rtl="0">
              <a:lnSpc>
                <a:spcPct val="90000"/>
              </a:lnSpc>
              <a:spcBef>
                <a:spcPts val="500"/>
              </a:spcBef>
              <a:spcAft>
                <a:spcPts val="0"/>
              </a:spcAft>
              <a:buSzPts val="18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76" name="Google Shape;76;p14"/>
          <p:cNvSpPr txBox="1">
            <a:spLocks noGrp="1"/>
          </p:cNvSpPr>
          <p:nvPr>
            <p:ph type="body" idx="16"/>
          </p:nvPr>
        </p:nvSpPr>
        <p:spPr>
          <a:xfrm>
            <a:off x="4791800" y="1210089"/>
            <a:ext cx="756900" cy="481800"/>
          </a:xfrm>
          <a:prstGeom prst="rect">
            <a:avLst/>
          </a:prstGeom>
          <a:noFill/>
          <a:ln>
            <a:noFill/>
          </a:ln>
        </p:spPr>
        <p:txBody>
          <a:bodyPr spcFirstLastPara="1" wrap="square" lIns="0" tIns="72000" rIns="0" bIns="0" anchor="ctr" anchorCtr="0">
            <a:noAutofit/>
          </a:bodyPr>
          <a:lstStyle>
            <a:lvl1pPr marL="457200" lvl="0" indent="-228600" algn="l" rtl="0">
              <a:lnSpc>
                <a:spcPct val="90000"/>
              </a:lnSpc>
              <a:spcBef>
                <a:spcPts val="1000"/>
              </a:spcBef>
              <a:spcAft>
                <a:spcPts val="0"/>
              </a:spcAft>
              <a:buSzPts val="3000"/>
              <a:buNone/>
              <a:defRPr sz="3000" b="1" i="0" u="none" strike="noStrike" cap="none">
                <a:solidFill>
                  <a:schemeClr val="lt2"/>
                </a:solidFill>
                <a:latin typeface="Poppins"/>
                <a:ea typeface="Poppins"/>
                <a:cs typeface="Poppins"/>
                <a:sym typeface="Poppins"/>
              </a:defRPr>
            </a:lvl1pPr>
            <a:lvl2pPr marL="914400" lvl="1" indent="-342900" algn="l" rtl="0">
              <a:lnSpc>
                <a:spcPct val="90000"/>
              </a:lnSpc>
              <a:spcBef>
                <a:spcPts val="500"/>
              </a:spcBef>
              <a:spcAft>
                <a:spcPts val="0"/>
              </a:spcAft>
              <a:buSzPts val="1800"/>
              <a:buChar char="•"/>
              <a:defRPr/>
            </a:lvl2pPr>
            <a:lvl3pPr marL="1371600" lvl="2" indent="-342900" algn="l" rtl="0">
              <a:lnSpc>
                <a:spcPct val="90000"/>
              </a:lnSpc>
              <a:spcBef>
                <a:spcPts val="500"/>
              </a:spcBef>
              <a:spcAft>
                <a:spcPts val="0"/>
              </a:spcAft>
              <a:buSzPts val="18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77" name="Google Shape;77;p14"/>
          <p:cNvSpPr txBox="1">
            <a:spLocks noGrp="1"/>
          </p:cNvSpPr>
          <p:nvPr>
            <p:ph type="body" idx="17"/>
          </p:nvPr>
        </p:nvSpPr>
        <p:spPr>
          <a:xfrm>
            <a:off x="5548599" y="2117207"/>
            <a:ext cx="3282900" cy="481800"/>
          </a:xfrm>
          <a:prstGeom prst="rect">
            <a:avLst/>
          </a:prstGeom>
          <a:noFill/>
          <a:ln>
            <a:noFill/>
          </a:ln>
        </p:spPr>
        <p:txBody>
          <a:bodyPr spcFirstLastPara="1" wrap="square" lIns="0" tIns="36000" rIns="0" bIns="0" anchor="ctr" anchorCtr="0">
            <a:noAutofit/>
          </a:bodyPr>
          <a:lstStyle>
            <a:lvl1pPr marL="457200" lvl="0" indent="-228600" algn="l" rtl="0">
              <a:lnSpc>
                <a:spcPct val="90000"/>
              </a:lnSpc>
              <a:spcBef>
                <a:spcPts val="0"/>
              </a:spcBef>
              <a:spcAft>
                <a:spcPts val="0"/>
              </a:spcAft>
              <a:buSzPts val="1600"/>
              <a:buNone/>
              <a:defRPr sz="1600" b="0" i="0" u="none" strike="noStrike" cap="none">
                <a:solidFill>
                  <a:schemeClr val="dk1"/>
                </a:solidFill>
                <a:latin typeface="Poppins"/>
                <a:ea typeface="Poppins"/>
                <a:cs typeface="Poppins"/>
                <a:sym typeface="Poppins"/>
              </a:defRPr>
            </a:lvl1pPr>
            <a:lvl2pPr marL="914400" lvl="1" indent="-342900" algn="l" rtl="0">
              <a:lnSpc>
                <a:spcPct val="90000"/>
              </a:lnSpc>
              <a:spcBef>
                <a:spcPts val="500"/>
              </a:spcBef>
              <a:spcAft>
                <a:spcPts val="0"/>
              </a:spcAft>
              <a:buSzPts val="1800"/>
              <a:buChar char="•"/>
              <a:defRPr/>
            </a:lvl2pPr>
            <a:lvl3pPr marL="1371600" lvl="2" indent="-342900" algn="l" rtl="0">
              <a:lnSpc>
                <a:spcPct val="90000"/>
              </a:lnSpc>
              <a:spcBef>
                <a:spcPts val="500"/>
              </a:spcBef>
              <a:spcAft>
                <a:spcPts val="0"/>
              </a:spcAft>
              <a:buSzPts val="18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78" name="Google Shape;78;p14"/>
          <p:cNvSpPr txBox="1">
            <a:spLocks noGrp="1"/>
          </p:cNvSpPr>
          <p:nvPr>
            <p:ph type="body" idx="18"/>
          </p:nvPr>
        </p:nvSpPr>
        <p:spPr>
          <a:xfrm>
            <a:off x="5548599" y="3015739"/>
            <a:ext cx="3282900" cy="481800"/>
          </a:xfrm>
          <a:prstGeom prst="rect">
            <a:avLst/>
          </a:prstGeom>
          <a:noFill/>
          <a:ln>
            <a:noFill/>
          </a:ln>
        </p:spPr>
        <p:txBody>
          <a:bodyPr spcFirstLastPara="1" wrap="square" lIns="0" tIns="36000" rIns="0" bIns="0" anchor="ctr" anchorCtr="0">
            <a:noAutofit/>
          </a:bodyPr>
          <a:lstStyle>
            <a:lvl1pPr marL="457200" lvl="0" indent="-228600" algn="l" rtl="0">
              <a:lnSpc>
                <a:spcPct val="90000"/>
              </a:lnSpc>
              <a:spcBef>
                <a:spcPts val="0"/>
              </a:spcBef>
              <a:spcAft>
                <a:spcPts val="0"/>
              </a:spcAft>
              <a:buSzPts val="1600"/>
              <a:buNone/>
              <a:defRPr sz="1600" b="0" i="0" u="none" strike="noStrike" cap="none">
                <a:solidFill>
                  <a:schemeClr val="dk1"/>
                </a:solidFill>
                <a:latin typeface="Poppins"/>
                <a:ea typeface="Poppins"/>
                <a:cs typeface="Poppins"/>
                <a:sym typeface="Poppins"/>
              </a:defRPr>
            </a:lvl1pPr>
            <a:lvl2pPr marL="914400" lvl="1" indent="-342900" algn="l" rtl="0">
              <a:lnSpc>
                <a:spcPct val="90000"/>
              </a:lnSpc>
              <a:spcBef>
                <a:spcPts val="500"/>
              </a:spcBef>
              <a:spcAft>
                <a:spcPts val="0"/>
              </a:spcAft>
              <a:buSzPts val="1800"/>
              <a:buChar char="•"/>
              <a:defRPr/>
            </a:lvl2pPr>
            <a:lvl3pPr marL="1371600" lvl="2" indent="-342900" algn="l" rtl="0">
              <a:lnSpc>
                <a:spcPct val="90000"/>
              </a:lnSpc>
              <a:spcBef>
                <a:spcPts val="500"/>
              </a:spcBef>
              <a:spcAft>
                <a:spcPts val="0"/>
              </a:spcAft>
              <a:buSzPts val="18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79" name="Google Shape;79;p14"/>
          <p:cNvSpPr txBox="1">
            <a:spLocks noGrp="1"/>
          </p:cNvSpPr>
          <p:nvPr>
            <p:ph type="body" idx="19"/>
          </p:nvPr>
        </p:nvSpPr>
        <p:spPr>
          <a:xfrm>
            <a:off x="5548599" y="3927282"/>
            <a:ext cx="3282900" cy="481800"/>
          </a:xfrm>
          <a:prstGeom prst="rect">
            <a:avLst/>
          </a:prstGeom>
          <a:noFill/>
          <a:ln>
            <a:noFill/>
          </a:ln>
        </p:spPr>
        <p:txBody>
          <a:bodyPr spcFirstLastPara="1" wrap="square" lIns="0" tIns="36000" rIns="0" bIns="0" anchor="ctr" anchorCtr="0">
            <a:noAutofit/>
          </a:bodyPr>
          <a:lstStyle>
            <a:lvl1pPr marL="457200" lvl="0" indent="-228600" algn="l" rtl="0">
              <a:lnSpc>
                <a:spcPct val="90000"/>
              </a:lnSpc>
              <a:spcBef>
                <a:spcPts val="0"/>
              </a:spcBef>
              <a:spcAft>
                <a:spcPts val="0"/>
              </a:spcAft>
              <a:buSzPts val="1600"/>
              <a:buNone/>
              <a:defRPr sz="1600" b="0" i="0" u="none" strike="noStrike" cap="none">
                <a:solidFill>
                  <a:schemeClr val="dk1"/>
                </a:solidFill>
                <a:latin typeface="Poppins"/>
                <a:ea typeface="Poppins"/>
                <a:cs typeface="Poppins"/>
                <a:sym typeface="Poppins"/>
              </a:defRPr>
            </a:lvl1pPr>
            <a:lvl2pPr marL="914400" lvl="1" indent="-342900" algn="l" rtl="0">
              <a:lnSpc>
                <a:spcPct val="90000"/>
              </a:lnSpc>
              <a:spcBef>
                <a:spcPts val="500"/>
              </a:spcBef>
              <a:spcAft>
                <a:spcPts val="0"/>
              </a:spcAft>
              <a:buSzPts val="1800"/>
              <a:buChar char="•"/>
              <a:defRPr/>
            </a:lvl2pPr>
            <a:lvl3pPr marL="1371600" lvl="2" indent="-342900" algn="l" rtl="0">
              <a:lnSpc>
                <a:spcPct val="90000"/>
              </a:lnSpc>
              <a:spcBef>
                <a:spcPts val="500"/>
              </a:spcBef>
              <a:spcAft>
                <a:spcPts val="0"/>
              </a:spcAft>
              <a:buSzPts val="18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Agenda: blue numbers">
  <p:cSld name="Agenda: blue numbers">
    <p:spTree>
      <p:nvGrpSpPr>
        <p:cNvPr id="1" name="Shape 80"/>
        <p:cNvGrpSpPr/>
        <p:nvPr/>
      </p:nvGrpSpPr>
      <p:grpSpPr>
        <a:xfrm>
          <a:off x="0" y="0"/>
          <a:ext cx="0" cy="0"/>
          <a:chOff x="0" y="0"/>
          <a:chExt cx="0" cy="0"/>
        </a:xfrm>
      </p:grpSpPr>
      <p:sp>
        <p:nvSpPr>
          <p:cNvPr id="81" name="Google Shape;81;p15"/>
          <p:cNvSpPr txBox="1">
            <a:spLocks noGrp="1"/>
          </p:cNvSpPr>
          <p:nvPr>
            <p:ph type="title"/>
          </p:nvPr>
        </p:nvSpPr>
        <p:spPr>
          <a:xfrm>
            <a:off x="315951" y="274639"/>
            <a:ext cx="8510400" cy="766800"/>
          </a:xfrm>
          <a:prstGeom prst="rect">
            <a:avLst/>
          </a:prstGeom>
          <a:noFill/>
          <a:ln>
            <a:noFill/>
          </a:ln>
        </p:spPr>
        <p:txBody>
          <a:bodyPr spcFirstLastPara="1" wrap="square" lIns="0" tIns="0" rIns="0" bIns="0" anchor="t" anchorCtr="0">
            <a:noAutofit/>
          </a:bodyPr>
          <a:lstStyle>
            <a:lvl1pPr lvl="0" algn="l" rtl="0">
              <a:lnSpc>
                <a:spcPct val="90000"/>
              </a:lnSpc>
              <a:spcBef>
                <a:spcPts val="0"/>
              </a:spcBef>
              <a:spcAft>
                <a:spcPts val="0"/>
              </a:spcAft>
              <a:buSzPts val="4400"/>
              <a:buNone/>
              <a:defRPr b="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82" name="Google Shape;82;p15"/>
          <p:cNvSpPr txBox="1">
            <a:spLocks noGrp="1"/>
          </p:cNvSpPr>
          <p:nvPr>
            <p:ph type="body" idx="1"/>
          </p:nvPr>
        </p:nvSpPr>
        <p:spPr>
          <a:xfrm>
            <a:off x="1145628" y="1210088"/>
            <a:ext cx="5826900" cy="766800"/>
          </a:xfrm>
          <a:prstGeom prst="rect">
            <a:avLst/>
          </a:prstGeom>
          <a:noFill/>
          <a:ln>
            <a:noFill/>
          </a:ln>
        </p:spPr>
        <p:txBody>
          <a:bodyPr spcFirstLastPara="1" wrap="square" lIns="0" tIns="0" rIns="0" bIns="0" anchor="ctr" anchorCtr="0">
            <a:noAutofit/>
          </a:bodyPr>
          <a:lstStyle>
            <a:lvl1pPr marL="457200" lvl="0" indent="-228600" algn="l" rtl="0">
              <a:lnSpc>
                <a:spcPct val="100000"/>
              </a:lnSpc>
              <a:spcBef>
                <a:spcPts val="0"/>
              </a:spcBef>
              <a:spcAft>
                <a:spcPts val="0"/>
              </a:spcAft>
              <a:buSzPts val="1500"/>
              <a:buNone/>
              <a:defRPr sz="1500" b="0" i="0" u="none" strike="noStrike" cap="none">
                <a:solidFill>
                  <a:schemeClr val="dk1"/>
                </a:solidFill>
                <a:latin typeface="Poppins"/>
                <a:ea typeface="Poppins"/>
                <a:cs typeface="Poppins"/>
                <a:sym typeface="Poppins"/>
              </a:defRPr>
            </a:lvl1pPr>
            <a:lvl2pPr marL="914400" lvl="1" indent="-342900" algn="l" rtl="0">
              <a:lnSpc>
                <a:spcPct val="90000"/>
              </a:lnSpc>
              <a:spcBef>
                <a:spcPts val="800"/>
              </a:spcBef>
              <a:spcAft>
                <a:spcPts val="0"/>
              </a:spcAft>
              <a:buSzPts val="1800"/>
              <a:buChar char="•"/>
              <a:defRPr/>
            </a:lvl2pPr>
            <a:lvl3pPr marL="1371600" lvl="2" indent="-342900" algn="l" rtl="0">
              <a:lnSpc>
                <a:spcPct val="90000"/>
              </a:lnSpc>
              <a:spcBef>
                <a:spcPts val="500"/>
              </a:spcBef>
              <a:spcAft>
                <a:spcPts val="0"/>
              </a:spcAft>
              <a:buSzPts val="18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83" name="Google Shape;83;p15"/>
          <p:cNvSpPr txBox="1">
            <a:spLocks noGrp="1"/>
          </p:cNvSpPr>
          <p:nvPr>
            <p:ph type="body" idx="2"/>
          </p:nvPr>
        </p:nvSpPr>
        <p:spPr>
          <a:xfrm>
            <a:off x="315952" y="2117209"/>
            <a:ext cx="708000" cy="766800"/>
          </a:xfrm>
          <a:prstGeom prst="rect">
            <a:avLst/>
          </a:prstGeom>
          <a:noFill/>
          <a:ln>
            <a:noFill/>
          </a:ln>
        </p:spPr>
        <p:txBody>
          <a:bodyPr spcFirstLastPara="1" wrap="square" lIns="0" tIns="72000" rIns="0" bIns="0" anchor="ctr" anchorCtr="0">
            <a:noAutofit/>
          </a:bodyPr>
          <a:lstStyle>
            <a:lvl1pPr marL="457200" lvl="0" indent="-228600" algn="l" rtl="0">
              <a:lnSpc>
                <a:spcPct val="90000"/>
              </a:lnSpc>
              <a:spcBef>
                <a:spcPts val="1000"/>
              </a:spcBef>
              <a:spcAft>
                <a:spcPts val="0"/>
              </a:spcAft>
              <a:buSzPts val="3000"/>
              <a:buNone/>
              <a:defRPr sz="3000" b="1" i="0" u="none" strike="noStrike" cap="none">
                <a:solidFill>
                  <a:schemeClr val="lt2"/>
                </a:solidFill>
                <a:latin typeface="Poppins"/>
                <a:ea typeface="Poppins"/>
                <a:cs typeface="Poppins"/>
                <a:sym typeface="Poppins"/>
              </a:defRPr>
            </a:lvl1pPr>
            <a:lvl2pPr marL="914400" lvl="1" indent="-342900" algn="l" rtl="0">
              <a:lnSpc>
                <a:spcPct val="90000"/>
              </a:lnSpc>
              <a:spcBef>
                <a:spcPts val="500"/>
              </a:spcBef>
              <a:spcAft>
                <a:spcPts val="0"/>
              </a:spcAft>
              <a:buSzPts val="1800"/>
              <a:buChar char="•"/>
              <a:defRPr/>
            </a:lvl2pPr>
            <a:lvl3pPr marL="1371600" lvl="2" indent="-342900" algn="l" rtl="0">
              <a:lnSpc>
                <a:spcPct val="90000"/>
              </a:lnSpc>
              <a:spcBef>
                <a:spcPts val="500"/>
              </a:spcBef>
              <a:spcAft>
                <a:spcPts val="0"/>
              </a:spcAft>
              <a:buSzPts val="18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84" name="Google Shape;84;p15"/>
          <p:cNvSpPr txBox="1">
            <a:spLocks noGrp="1"/>
          </p:cNvSpPr>
          <p:nvPr>
            <p:ph type="body" idx="3"/>
          </p:nvPr>
        </p:nvSpPr>
        <p:spPr>
          <a:xfrm>
            <a:off x="323973" y="3022255"/>
            <a:ext cx="708000" cy="766800"/>
          </a:xfrm>
          <a:prstGeom prst="rect">
            <a:avLst/>
          </a:prstGeom>
          <a:noFill/>
          <a:ln>
            <a:noFill/>
          </a:ln>
        </p:spPr>
        <p:txBody>
          <a:bodyPr spcFirstLastPara="1" wrap="square" lIns="0" tIns="72000" rIns="0" bIns="0" anchor="ctr" anchorCtr="0">
            <a:noAutofit/>
          </a:bodyPr>
          <a:lstStyle>
            <a:lvl1pPr marL="457200" lvl="0" indent="-228600" algn="l" rtl="0">
              <a:lnSpc>
                <a:spcPct val="90000"/>
              </a:lnSpc>
              <a:spcBef>
                <a:spcPts val="1000"/>
              </a:spcBef>
              <a:spcAft>
                <a:spcPts val="0"/>
              </a:spcAft>
              <a:buSzPts val="3000"/>
              <a:buNone/>
              <a:defRPr sz="3000" b="1" i="0" u="none" strike="noStrike" cap="none">
                <a:solidFill>
                  <a:schemeClr val="lt2"/>
                </a:solidFill>
                <a:latin typeface="Poppins"/>
                <a:ea typeface="Poppins"/>
                <a:cs typeface="Poppins"/>
                <a:sym typeface="Poppins"/>
              </a:defRPr>
            </a:lvl1pPr>
            <a:lvl2pPr marL="914400" lvl="1" indent="-342900" algn="l" rtl="0">
              <a:lnSpc>
                <a:spcPct val="90000"/>
              </a:lnSpc>
              <a:spcBef>
                <a:spcPts val="500"/>
              </a:spcBef>
              <a:spcAft>
                <a:spcPts val="0"/>
              </a:spcAft>
              <a:buSzPts val="1800"/>
              <a:buChar char="•"/>
              <a:defRPr/>
            </a:lvl2pPr>
            <a:lvl3pPr marL="1371600" lvl="2" indent="-342900" algn="l" rtl="0">
              <a:lnSpc>
                <a:spcPct val="90000"/>
              </a:lnSpc>
              <a:spcBef>
                <a:spcPts val="500"/>
              </a:spcBef>
              <a:spcAft>
                <a:spcPts val="0"/>
              </a:spcAft>
              <a:buSzPts val="18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grpSp>
        <p:nvGrpSpPr>
          <p:cNvPr id="85" name="Google Shape;85;p15"/>
          <p:cNvGrpSpPr/>
          <p:nvPr/>
        </p:nvGrpSpPr>
        <p:grpSpPr>
          <a:xfrm>
            <a:off x="315577" y="2043433"/>
            <a:ext cx="6656963" cy="1805624"/>
            <a:chOff x="4115025" y="1906461"/>
            <a:chExt cx="1243200" cy="1821838"/>
          </a:xfrm>
        </p:grpSpPr>
        <p:cxnSp>
          <p:nvCxnSpPr>
            <p:cNvPr id="86" name="Google Shape;86;p15"/>
            <p:cNvCxnSpPr/>
            <p:nvPr/>
          </p:nvCxnSpPr>
          <p:spPr>
            <a:xfrm rot="10800000">
              <a:off x="4115025" y="1906461"/>
              <a:ext cx="1243200" cy="0"/>
            </a:xfrm>
            <a:prstGeom prst="straightConnector1">
              <a:avLst/>
            </a:prstGeom>
            <a:noFill/>
            <a:ln w="12700" cap="flat" cmpd="sng">
              <a:solidFill>
                <a:schemeClr val="dk1"/>
              </a:solidFill>
              <a:prstDash val="solid"/>
              <a:miter lim="800000"/>
              <a:headEnd type="none" w="sm" len="sm"/>
              <a:tailEnd type="none" w="sm" len="sm"/>
            </a:ln>
          </p:spPr>
        </p:cxnSp>
        <p:cxnSp>
          <p:nvCxnSpPr>
            <p:cNvPr id="87" name="Google Shape;87;p15"/>
            <p:cNvCxnSpPr/>
            <p:nvPr/>
          </p:nvCxnSpPr>
          <p:spPr>
            <a:xfrm rot="10800000">
              <a:off x="4115025" y="2817380"/>
              <a:ext cx="1243200" cy="0"/>
            </a:xfrm>
            <a:prstGeom prst="straightConnector1">
              <a:avLst/>
            </a:prstGeom>
            <a:noFill/>
            <a:ln w="12700" cap="flat" cmpd="sng">
              <a:solidFill>
                <a:schemeClr val="dk1"/>
              </a:solidFill>
              <a:prstDash val="solid"/>
              <a:miter lim="800000"/>
              <a:headEnd type="none" w="sm" len="sm"/>
              <a:tailEnd type="none" w="sm" len="sm"/>
            </a:ln>
          </p:spPr>
        </p:cxnSp>
        <p:cxnSp>
          <p:nvCxnSpPr>
            <p:cNvPr id="88" name="Google Shape;88;p15"/>
            <p:cNvCxnSpPr/>
            <p:nvPr/>
          </p:nvCxnSpPr>
          <p:spPr>
            <a:xfrm rot="10800000">
              <a:off x="4115025" y="3728299"/>
              <a:ext cx="1243200" cy="0"/>
            </a:xfrm>
            <a:prstGeom prst="straightConnector1">
              <a:avLst/>
            </a:prstGeom>
            <a:noFill/>
            <a:ln w="12700" cap="flat" cmpd="sng">
              <a:solidFill>
                <a:schemeClr val="dk1"/>
              </a:solidFill>
              <a:prstDash val="solid"/>
              <a:miter lim="800000"/>
              <a:headEnd type="none" w="sm" len="sm"/>
              <a:tailEnd type="none" w="sm" len="sm"/>
            </a:ln>
          </p:spPr>
        </p:cxnSp>
      </p:grpSp>
      <p:sp>
        <p:nvSpPr>
          <p:cNvPr id="89" name="Google Shape;89;p15"/>
          <p:cNvSpPr txBox="1">
            <a:spLocks noGrp="1"/>
          </p:cNvSpPr>
          <p:nvPr>
            <p:ph type="body" idx="4"/>
          </p:nvPr>
        </p:nvSpPr>
        <p:spPr>
          <a:xfrm>
            <a:off x="315952" y="3927284"/>
            <a:ext cx="708000" cy="766800"/>
          </a:xfrm>
          <a:prstGeom prst="rect">
            <a:avLst/>
          </a:prstGeom>
          <a:noFill/>
          <a:ln>
            <a:noFill/>
          </a:ln>
        </p:spPr>
        <p:txBody>
          <a:bodyPr spcFirstLastPara="1" wrap="square" lIns="0" tIns="72000" rIns="0" bIns="0" anchor="ctr" anchorCtr="0">
            <a:noAutofit/>
          </a:bodyPr>
          <a:lstStyle>
            <a:lvl1pPr marL="457200" lvl="0" indent="-228600" algn="l" rtl="0">
              <a:lnSpc>
                <a:spcPct val="90000"/>
              </a:lnSpc>
              <a:spcBef>
                <a:spcPts val="1000"/>
              </a:spcBef>
              <a:spcAft>
                <a:spcPts val="0"/>
              </a:spcAft>
              <a:buSzPts val="3000"/>
              <a:buNone/>
              <a:defRPr sz="3000" b="1" i="0" u="none" strike="noStrike" cap="none">
                <a:solidFill>
                  <a:schemeClr val="lt2"/>
                </a:solidFill>
                <a:latin typeface="Poppins"/>
                <a:ea typeface="Poppins"/>
                <a:cs typeface="Poppins"/>
                <a:sym typeface="Poppins"/>
              </a:defRPr>
            </a:lvl1pPr>
            <a:lvl2pPr marL="914400" lvl="1" indent="-342900" algn="l" rtl="0">
              <a:lnSpc>
                <a:spcPct val="90000"/>
              </a:lnSpc>
              <a:spcBef>
                <a:spcPts val="500"/>
              </a:spcBef>
              <a:spcAft>
                <a:spcPts val="0"/>
              </a:spcAft>
              <a:buSzPts val="1800"/>
              <a:buChar char="•"/>
              <a:defRPr/>
            </a:lvl2pPr>
            <a:lvl3pPr marL="1371600" lvl="2" indent="-342900" algn="l" rtl="0">
              <a:lnSpc>
                <a:spcPct val="90000"/>
              </a:lnSpc>
              <a:spcBef>
                <a:spcPts val="500"/>
              </a:spcBef>
              <a:spcAft>
                <a:spcPts val="0"/>
              </a:spcAft>
              <a:buSzPts val="18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90" name="Google Shape;90;p15"/>
          <p:cNvSpPr txBox="1">
            <a:spLocks noGrp="1"/>
          </p:cNvSpPr>
          <p:nvPr>
            <p:ph type="body" idx="5"/>
          </p:nvPr>
        </p:nvSpPr>
        <p:spPr>
          <a:xfrm>
            <a:off x="323973" y="1210089"/>
            <a:ext cx="708000" cy="766800"/>
          </a:xfrm>
          <a:prstGeom prst="rect">
            <a:avLst/>
          </a:prstGeom>
          <a:noFill/>
          <a:ln>
            <a:noFill/>
          </a:ln>
        </p:spPr>
        <p:txBody>
          <a:bodyPr spcFirstLastPara="1" wrap="square" lIns="0" tIns="72000" rIns="0" bIns="0" anchor="ctr" anchorCtr="0">
            <a:noAutofit/>
          </a:bodyPr>
          <a:lstStyle>
            <a:lvl1pPr marL="457200" lvl="0" indent="-228600" algn="l" rtl="0">
              <a:lnSpc>
                <a:spcPct val="90000"/>
              </a:lnSpc>
              <a:spcBef>
                <a:spcPts val="1000"/>
              </a:spcBef>
              <a:spcAft>
                <a:spcPts val="0"/>
              </a:spcAft>
              <a:buSzPts val="3000"/>
              <a:buNone/>
              <a:defRPr sz="3000" b="1" i="0" u="none" strike="noStrike" cap="none">
                <a:solidFill>
                  <a:schemeClr val="lt2"/>
                </a:solidFill>
                <a:latin typeface="Poppins"/>
                <a:ea typeface="Poppins"/>
                <a:cs typeface="Poppins"/>
                <a:sym typeface="Poppins"/>
              </a:defRPr>
            </a:lvl1pPr>
            <a:lvl2pPr marL="914400" lvl="1" indent="-342900" algn="l" rtl="0">
              <a:lnSpc>
                <a:spcPct val="90000"/>
              </a:lnSpc>
              <a:spcBef>
                <a:spcPts val="500"/>
              </a:spcBef>
              <a:spcAft>
                <a:spcPts val="0"/>
              </a:spcAft>
              <a:buSzPts val="1800"/>
              <a:buChar char="•"/>
              <a:defRPr/>
            </a:lvl2pPr>
            <a:lvl3pPr marL="1371600" lvl="2" indent="-342900" algn="l" rtl="0">
              <a:lnSpc>
                <a:spcPct val="90000"/>
              </a:lnSpc>
              <a:spcBef>
                <a:spcPts val="500"/>
              </a:spcBef>
              <a:spcAft>
                <a:spcPts val="0"/>
              </a:spcAft>
              <a:buSzPts val="18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91" name="Google Shape;91;p15"/>
          <p:cNvSpPr txBox="1">
            <a:spLocks noGrp="1"/>
          </p:cNvSpPr>
          <p:nvPr>
            <p:ph type="body" idx="6"/>
          </p:nvPr>
        </p:nvSpPr>
        <p:spPr>
          <a:xfrm>
            <a:off x="1145628" y="2117206"/>
            <a:ext cx="5826900" cy="766800"/>
          </a:xfrm>
          <a:prstGeom prst="rect">
            <a:avLst/>
          </a:prstGeom>
          <a:noFill/>
          <a:ln>
            <a:noFill/>
          </a:ln>
        </p:spPr>
        <p:txBody>
          <a:bodyPr spcFirstLastPara="1" wrap="square" lIns="0" tIns="0" rIns="0" bIns="0" anchor="ctr" anchorCtr="0">
            <a:noAutofit/>
          </a:bodyPr>
          <a:lstStyle>
            <a:lvl1pPr marL="457200" lvl="0" indent="-228600" algn="l" rtl="0">
              <a:lnSpc>
                <a:spcPct val="100000"/>
              </a:lnSpc>
              <a:spcBef>
                <a:spcPts val="0"/>
              </a:spcBef>
              <a:spcAft>
                <a:spcPts val="0"/>
              </a:spcAft>
              <a:buSzPts val="1500"/>
              <a:buNone/>
              <a:defRPr sz="1500" b="0" i="0" u="none" strike="noStrike" cap="none">
                <a:solidFill>
                  <a:schemeClr val="dk1"/>
                </a:solidFill>
                <a:latin typeface="Poppins"/>
                <a:ea typeface="Poppins"/>
                <a:cs typeface="Poppins"/>
                <a:sym typeface="Poppins"/>
              </a:defRPr>
            </a:lvl1pPr>
            <a:lvl2pPr marL="914400" lvl="1" indent="-342900" algn="l" rtl="0">
              <a:lnSpc>
                <a:spcPct val="90000"/>
              </a:lnSpc>
              <a:spcBef>
                <a:spcPts val="800"/>
              </a:spcBef>
              <a:spcAft>
                <a:spcPts val="0"/>
              </a:spcAft>
              <a:buSzPts val="1800"/>
              <a:buChar char="•"/>
              <a:defRPr/>
            </a:lvl2pPr>
            <a:lvl3pPr marL="1371600" lvl="2" indent="-342900" algn="l" rtl="0">
              <a:lnSpc>
                <a:spcPct val="90000"/>
              </a:lnSpc>
              <a:spcBef>
                <a:spcPts val="500"/>
              </a:spcBef>
              <a:spcAft>
                <a:spcPts val="0"/>
              </a:spcAft>
              <a:buSzPts val="18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92" name="Google Shape;92;p15"/>
          <p:cNvSpPr txBox="1">
            <a:spLocks noGrp="1"/>
          </p:cNvSpPr>
          <p:nvPr>
            <p:ph type="body" idx="7"/>
          </p:nvPr>
        </p:nvSpPr>
        <p:spPr>
          <a:xfrm>
            <a:off x="1145628" y="3015738"/>
            <a:ext cx="5826900" cy="766800"/>
          </a:xfrm>
          <a:prstGeom prst="rect">
            <a:avLst/>
          </a:prstGeom>
          <a:noFill/>
          <a:ln>
            <a:noFill/>
          </a:ln>
        </p:spPr>
        <p:txBody>
          <a:bodyPr spcFirstLastPara="1" wrap="square" lIns="0" tIns="0" rIns="0" bIns="0" anchor="ctr" anchorCtr="0">
            <a:noAutofit/>
          </a:bodyPr>
          <a:lstStyle>
            <a:lvl1pPr marL="457200" lvl="0" indent="-228600" algn="l" rtl="0">
              <a:lnSpc>
                <a:spcPct val="100000"/>
              </a:lnSpc>
              <a:spcBef>
                <a:spcPts val="0"/>
              </a:spcBef>
              <a:spcAft>
                <a:spcPts val="0"/>
              </a:spcAft>
              <a:buSzPts val="1500"/>
              <a:buNone/>
              <a:defRPr sz="1500" b="0" i="0" u="none" strike="noStrike" cap="none">
                <a:solidFill>
                  <a:schemeClr val="dk1"/>
                </a:solidFill>
                <a:latin typeface="Poppins"/>
                <a:ea typeface="Poppins"/>
                <a:cs typeface="Poppins"/>
                <a:sym typeface="Poppins"/>
              </a:defRPr>
            </a:lvl1pPr>
            <a:lvl2pPr marL="914400" lvl="1" indent="-342900" algn="l" rtl="0">
              <a:lnSpc>
                <a:spcPct val="90000"/>
              </a:lnSpc>
              <a:spcBef>
                <a:spcPts val="800"/>
              </a:spcBef>
              <a:spcAft>
                <a:spcPts val="0"/>
              </a:spcAft>
              <a:buSzPts val="1800"/>
              <a:buChar char="•"/>
              <a:defRPr/>
            </a:lvl2pPr>
            <a:lvl3pPr marL="1371600" lvl="2" indent="-342900" algn="l" rtl="0">
              <a:lnSpc>
                <a:spcPct val="90000"/>
              </a:lnSpc>
              <a:spcBef>
                <a:spcPts val="500"/>
              </a:spcBef>
              <a:spcAft>
                <a:spcPts val="0"/>
              </a:spcAft>
              <a:buSzPts val="18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93" name="Google Shape;93;p15"/>
          <p:cNvSpPr txBox="1">
            <a:spLocks noGrp="1"/>
          </p:cNvSpPr>
          <p:nvPr>
            <p:ph type="body" idx="8"/>
          </p:nvPr>
        </p:nvSpPr>
        <p:spPr>
          <a:xfrm>
            <a:off x="1145628" y="3927281"/>
            <a:ext cx="5826900" cy="766800"/>
          </a:xfrm>
          <a:prstGeom prst="rect">
            <a:avLst/>
          </a:prstGeom>
          <a:noFill/>
          <a:ln>
            <a:noFill/>
          </a:ln>
        </p:spPr>
        <p:txBody>
          <a:bodyPr spcFirstLastPara="1" wrap="square" lIns="0" tIns="0" rIns="0" bIns="0" anchor="ctr" anchorCtr="0">
            <a:noAutofit/>
          </a:bodyPr>
          <a:lstStyle>
            <a:lvl1pPr marL="457200" lvl="0" indent="-228600" algn="l" rtl="0">
              <a:lnSpc>
                <a:spcPct val="100000"/>
              </a:lnSpc>
              <a:spcBef>
                <a:spcPts val="0"/>
              </a:spcBef>
              <a:spcAft>
                <a:spcPts val="0"/>
              </a:spcAft>
              <a:buSzPts val="1500"/>
              <a:buNone/>
              <a:defRPr sz="1500" b="0" i="0" u="none" strike="noStrike" cap="none">
                <a:solidFill>
                  <a:schemeClr val="dk1"/>
                </a:solidFill>
                <a:latin typeface="Poppins"/>
                <a:ea typeface="Poppins"/>
                <a:cs typeface="Poppins"/>
                <a:sym typeface="Poppins"/>
              </a:defRPr>
            </a:lvl1pPr>
            <a:lvl2pPr marL="914400" lvl="1" indent="-342900" algn="l" rtl="0">
              <a:lnSpc>
                <a:spcPct val="90000"/>
              </a:lnSpc>
              <a:spcBef>
                <a:spcPts val="800"/>
              </a:spcBef>
              <a:spcAft>
                <a:spcPts val="0"/>
              </a:spcAft>
              <a:buSzPts val="1800"/>
              <a:buChar char="•"/>
              <a:defRPr/>
            </a:lvl2pPr>
            <a:lvl3pPr marL="1371600" lvl="2" indent="-342900" algn="l" rtl="0">
              <a:lnSpc>
                <a:spcPct val="90000"/>
              </a:lnSpc>
              <a:spcBef>
                <a:spcPts val="500"/>
              </a:spcBef>
              <a:spcAft>
                <a:spcPts val="0"/>
              </a:spcAft>
              <a:buSzPts val="18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Agenda: 4 columns, blue numbers">
  <p:cSld name="Agenda: 4 columns, blue numbers">
    <p:spTree>
      <p:nvGrpSpPr>
        <p:cNvPr id="1" name="Shape 94"/>
        <p:cNvGrpSpPr/>
        <p:nvPr/>
      </p:nvGrpSpPr>
      <p:grpSpPr>
        <a:xfrm>
          <a:off x="0" y="0"/>
          <a:ext cx="0" cy="0"/>
          <a:chOff x="0" y="0"/>
          <a:chExt cx="0" cy="0"/>
        </a:xfrm>
      </p:grpSpPr>
      <p:sp>
        <p:nvSpPr>
          <p:cNvPr id="95" name="Google Shape;95;p16"/>
          <p:cNvSpPr txBox="1">
            <a:spLocks noGrp="1"/>
          </p:cNvSpPr>
          <p:nvPr>
            <p:ph type="title"/>
          </p:nvPr>
        </p:nvSpPr>
        <p:spPr>
          <a:xfrm>
            <a:off x="315951" y="274639"/>
            <a:ext cx="8510400" cy="766800"/>
          </a:xfrm>
          <a:prstGeom prst="rect">
            <a:avLst/>
          </a:prstGeom>
          <a:noFill/>
          <a:ln>
            <a:noFill/>
          </a:ln>
        </p:spPr>
        <p:txBody>
          <a:bodyPr spcFirstLastPara="1" wrap="square" lIns="0" tIns="0" rIns="0" bIns="0" anchor="t" anchorCtr="0">
            <a:noAutofit/>
          </a:bodyPr>
          <a:lstStyle>
            <a:lvl1pPr lvl="0" algn="l" rtl="0">
              <a:lnSpc>
                <a:spcPct val="90000"/>
              </a:lnSpc>
              <a:spcBef>
                <a:spcPts val="0"/>
              </a:spcBef>
              <a:spcAft>
                <a:spcPts val="0"/>
              </a:spcAft>
              <a:buSzPts val="4400"/>
              <a:buNone/>
              <a:defRPr b="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96" name="Google Shape;96;p16"/>
          <p:cNvSpPr txBox="1">
            <a:spLocks noGrp="1"/>
          </p:cNvSpPr>
          <p:nvPr>
            <p:ph type="body" idx="1"/>
          </p:nvPr>
        </p:nvSpPr>
        <p:spPr>
          <a:xfrm>
            <a:off x="2555687" y="1177464"/>
            <a:ext cx="1801500" cy="612600"/>
          </a:xfrm>
          <a:prstGeom prst="rect">
            <a:avLst/>
          </a:prstGeom>
          <a:noFill/>
          <a:ln>
            <a:noFill/>
          </a:ln>
        </p:spPr>
        <p:txBody>
          <a:bodyPr spcFirstLastPara="1" wrap="square" lIns="0" tIns="0" rIns="0" bIns="0" anchor="b" anchorCtr="0">
            <a:noAutofit/>
          </a:bodyPr>
          <a:lstStyle>
            <a:lvl1pPr marL="457200" lvl="0" indent="-228600" algn="l" rtl="0">
              <a:lnSpc>
                <a:spcPct val="90000"/>
              </a:lnSpc>
              <a:spcBef>
                <a:spcPts val="1000"/>
              </a:spcBef>
              <a:spcAft>
                <a:spcPts val="0"/>
              </a:spcAft>
              <a:buSzPts val="4400"/>
              <a:buNone/>
              <a:defRPr sz="4400" b="1" i="0" u="none" strike="noStrike" cap="none">
                <a:solidFill>
                  <a:schemeClr val="lt2"/>
                </a:solidFill>
                <a:latin typeface="Poppins"/>
                <a:ea typeface="Poppins"/>
                <a:cs typeface="Poppins"/>
                <a:sym typeface="Poppins"/>
              </a:defRPr>
            </a:lvl1pPr>
            <a:lvl2pPr marL="914400" lvl="1" indent="-342900" algn="l" rtl="0">
              <a:lnSpc>
                <a:spcPct val="90000"/>
              </a:lnSpc>
              <a:spcBef>
                <a:spcPts val="500"/>
              </a:spcBef>
              <a:spcAft>
                <a:spcPts val="0"/>
              </a:spcAft>
              <a:buSzPts val="1800"/>
              <a:buChar char="•"/>
              <a:defRPr/>
            </a:lvl2pPr>
            <a:lvl3pPr marL="1371600" lvl="2" indent="-342900" algn="l" rtl="0">
              <a:lnSpc>
                <a:spcPct val="90000"/>
              </a:lnSpc>
              <a:spcBef>
                <a:spcPts val="500"/>
              </a:spcBef>
              <a:spcAft>
                <a:spcPts val="0"/>
              </a:spcAft>
              <a:buSzPts val="18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97" name="Google Shape;97;p16"/>
          <p:cNvSpPr txBox="1">
            <a:spLocks noGrp="1"/>
          </p:cNvSpPr>
          <p:nvPr>
            <p:ph type="body" idx="2"/>
          </p:nvPr>
        </p:nvSpPr>
        <p:spPr>
          <a:xfrm>
            <a:off x="4787401" y="1177464"/>
            <a:ext cx="1801500" cy="612600"/>
          </a:xfrm>
          <a:prstGeom prst="rect">
            <a:avLst/>
          </a:prstGeom>
          <a:noFill/>
          <a:ln>
            <a:noFill/>
          </a:ln>
        </p:spPr>
        <p:txBody>
          <a:bodyPr spcFirstLastPara="1" wrap="square" lIns="0" tIns="0" rIns="0" bIns="0" anchor="b" anchorCtr="0">
            <a:noAutofit/>
          </a:bodyPr>
          <a:lstStyle>
            <a:lvl1pPr marL="457200" lvl="0" indent="-228600" algn="l" rtl="0">
              <a:lnSpc>
                <a:spcPct val="90000"/>
              </a:lnSpc>
              <a:spcBef>
                <a:spcPts val="1000"/>
              </a:spcBef>
              <a:spcAft>
                <a:spcPts val="0"/>
              </a:spcAft>
              <a:buSzPts val="4400"/>
              <a:buNone/>
              <a:defRPr sz="4400" b="1" i="0" u="none" strike="noStrike" cap="none">
                <a:solidFill>
                  <a:schemeClr val="lt2"/>
                </a:solidFill>
                <a:latin typeface="Poppins"/>
                <a:ea typeface="Poppins"/>
                <a:cs typeface="Poppins"/>
                <a:sym typeface="Poppins"/>
              </a:defRPr>
            </a:lvl1pPr>
            <a:lvl2pPr marL="914400" lvl="1" indent="-342900" algn="l" rtl="0">
              <a:lnSpc>
                <a:spcPct val="90000"/>
              </a:lnSpc>
              <a:spcBef>
                <a:spcPts val="500"/>
              </a:spcBef>
              <a:spcAft>
                <a:spcPts val="0"/>
              </a:spcAft>
              <a:buSzPts val="1800"/>
              <a:buChar char="•"/>
              <a:defRPr/>
            </a:lvl2pPr>
            <a:lvl3pPr marL="1371600" lvl="2" indent="-342900" algn="l" rtl="0">
              <a:lnSpc>
                <a:spcPct val="90000"/>
              </a:lnSpc>
              <a:spcBef>
                <a:spcPts val="500"/>
              </a:spcBef>
              <a:spcAft>
                <a:spcPts val="0"/>
              </a:spcAft>
              <a:buSzPts val="18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98" name="Google Shape;98;p16"/>
          <p:cNvSpPr txBox="1">
            <a:spLocks noGrp="1"/>
          </p:cNvSpPr>
          <p:nvPr>
            <p:ph type="body" idx="3"/>
          </p:nvPr>
        </p:nvSpPr>
        <p:spPr>
          <a:xfrm>
            <a:off x="7019116" y="1177464"/>
            <a:ext cx="1801500" cy="612600"/>
          </a:xfrm>
          <a:prstGeom prst="rect">
            <a:avLst/>
          </a:prstGeom>
          <a:noFill/>
          <a:ln>
            <a:noFill/>
          </a:ln>
        </p:spPr>
        <p:txBody>
          <a:bodyPr spcFirstLastPara="1" wrap="square" lIns="0" tIns="0" rIns="0" bIns="0" anchor="b" anchorCtr="0">
            <a:noAutofit/>
          </a:bodyPr>
          <a:lstStyle>
            <a:lvl1pPr marL="457200" lvl="0" indent="-228600" algn="l" rtl="0">
              <a:lnSpc>
                <a:spcPct val="90000"/>
              </a:lnSpc>
              <a:spcBef>
                <a:spcPts val="1000"/>
              </a:spcBef>
              <a:spcAft>
                <a:spcPts val="0"/>
              </a:spcAft>
              <a:buSzPts val="4400"/>
              <a:buNone/>
              <a:defRPr sz="4400" b="1" i="0" u="none" strike="noStrike" cap="none">
                <a:solidFill>
                  <a:schemeClr val="lt2"/>
                </a:solidFill>
                <a:latin typeface="Poppins"/>
                <a:ea typeface="Poppins"/>
                <a:cs typeface="Poppins"/>
                <a:sym typeface="Poppins"/>
              </a:defRPr>
            </a:lvl1pPr>
            <a:lvl2pPr marL="914400" lvl="1" indent="-342900" algn="l" rtl="0">
              <a:lnSpc>
                <a:spcPct val="90000"/>
              </a:lnSpc>
              <a:spcBef>
                <a:spcPts val="500"/>
              </a:spcBef>
              <a:spcAft>
                <a:spcPts val="0"/>
              </a:spcAft>
              <a:buSzPts val="1800"/>
              <a:buChar char="•"/>
              <a:defRPr/>
            </a:lvl2pPr>
            <a:lvl3pPr marL="1371600" lvl="2" indent="-342900" algn="l" rtl="0">
              <a:lnSpc>
                <a:spcPct val="90000"/>
              </a:lnSpc>
              <a:spcBef>
                <a:spcPts val="500"/>
              </a:spcBef>
              <a:spcAft>
                <a:spcPts val="0"/>
              </a:spcAft>
              <a:buSzPts val="18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99" name="Google Shape;99;p16"/>
          <p:cNvSpPr txBox="1">
            <a:spLocks noGrp="1"/>
          </p:cNvSpPr>
          <p:nvPr>
            <p:ph type="body" idx="4"/>
          </p:nvPr>
        </p:nvSpPr>
        <p:spPr>
          <a:xfrm>
            <a:off x="323973" y="1177464"/>
            <a:ext cx="1801500" cy="612600"/>
          </a:xfrm>
          <a:prstGeom prst="rect">
            <a:avLst/>
          </a:prstGeom>
          <a:noFill/>
          <a:ln>
            <a:noFill/>
          </a:ln>
        </p:spPr>
        <p:txBody>
          <a:bodyPr spcFirstLastPara="1" wrap="square" lIns="0" tIns="0" rIns="0" bIns="0" anchor="b" anchorCtr="0">
            <a:noAutofit/>
          </a:bodyPr>
          <a:lstStyle>
            <a:lvl1pPr marL="457200" lvl="0" indent="-228600" algn="l" rtl="0">
              <a:lnSpc>
                <a:spcPct val="90000"/>
              </a:lnSpc>
              <a:spcBef>
                <a:spcPts val="1000"/>
              </a:spcBef>
              <a:spcAft>
                <a:spcPts val="0"/>
              </a:spcAft>
              <a:buSzPts val="4400"/>
              <a:buNone/>
              <a:defRPr sz="4400" b="1" i="0" u="none" strike="noStrike" cap="none">
                <a:solidFill>
                  <a:schemeClr val="lt2"/>
                </a:solidFill>
                <a:latin typeface="Poppins"/>
                <a:ea typeface="Poppins"/>
                <a:cs typeface="Poppins"/>
                <a:sym typeface="Poppins"/>
              </a:defRPr>
            </a:lvl1pPr>
            <a:lvl2pPr marL="914400" lvl="1" indent="-342900" algn="l" rtl="0">
              <a:lnSpc>
                <a:spcPct val="90000"/>
              </a:lnSpc>
              <a:spcBef>
                <a:spcPts val="500"/>
              </a:spcBef>
              <a:spcAft>
                <a:spcPts val="0"/>
              </a:spcAft>
              <a:buSzPts val="1800"/>
              <a:buChar char="•"/>
              <a:defRPr/>
            </a:lvl2pPr>
            <a:lvl3pPr marL="1371600" lvl="2" indent="-342900" algn="l" rtl="0">
              <a:lnSpc>
                <a:spcPct val="90000"/>
              </a:lnSpc>
              <a:spcBef>
                <a:spcPts val="500"/>
              </a:spcBef>
              <a:spcAft>
                <a:spcPts val="0"/>
              </a:spcAft>
              <a:buSzPts val="18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00" name="Google Shape;100;p16"/>
          <p:cNvSpPr txBox="1">
            <a:spLocks noGrp="1"/>
          </p:cNvSpPr>
          <p:nvPr>
            <p:ph type="body" idx="5"/>
          </p:nvPr>
        </p:nvSpPr>
        <p:spPr>
          <a:xfrm>
            <a:off x="316799" y="1858738"/>
            <a:ext cx="1825200" cy="619200"/>
          </a:xfrm>
          <a:prstGeom prst="rect">
            <a:avLst/>
          </a:prstGeom>
          <a:noFill/>
          <a:ln>
            <a:noFill/>
          </a:ln>
        </p:spPr>
        <p:txBody>
          <a:bodyPr spcFirstLastPara="1" wrap="square" lIns="0" tIns="0" rIns="0" bIns="0" anchor="b" anchorCtr="0">
            <a:noAutofit/>
          </a:bodyPr>
          <a:lstStyle>
            <a:lvl1pPr marL="457200" lvl="0" indent="-228600" algn="l" rtl="0">
              <a:lnSpc>
                <a:spcPct val="90000"/>
              </a:lnSpc>
              <a:spcBef>
                <a:spcPts val="1000"/>
              </a:spcBef>
              <a:spcAft>
                <a:spcPts val="0"/>
              </a:spcAft>
              <a:buSzPts val="1700"/>
              <a:buNone/>
              <a:defRPr sz="1700" b="1"/>
            </a:lvl1pPr>
            <a:lvl2pPr marL="914400" lvl="1" indent="-228600" algn="l" rtl="0">
              <a:lnSpc>
                <a:spcPct val="90000"/>
              </a:lnSpc>
              <a:spcBef>
                <a:spcPts val="500"/>
              </a:spcBef>
              <a:spcAft>
                <a:spcPts val="0"/>
              </a:spcAft>
              <a:buSzPts val="2000"/>
              <a:buNone/>
              <a:defRPr sz="2000" b="1"/>
            </a:lvl2pPr>
            <a:lvl3pPr marL="1371600" lvl="2" indent="-228600" algn="l" rtl="0">
              <a:lnSpc>
                <a:spcPct val="90000"/>
              </a:lnSpc>
              <a:spcBef>
                <a:spcPts val="500"/>
              </a:spcBef>
              <a:spcAft>
                <a:spcPts val="0"/>
              </a:spcAft>
              <a:buSzPts val="1800"/>
              <a:buNone/>
              <a:defRPr sz="1800" b="1"/>
            </a:lvl3pPr>
            <a:lvl4pPr marL="1828800" lvl="3" indent="-228600" algn="l" rtl="0">
              <a:lnSpc>
                <a:spcPct val="90000"/>
              </a:lnSpc>
              <a:spcBef>
                <a:spcPts val="500"/>
              </a:spcBef>
              <a:spcAft>
                <a:spcPts val="0"/>
              </a:spcAft>
              <a:buSzPts val="1600"/>
              <a:buNone/>
              <a:defRPr sz="1600" b="1"/>
            </a:lvl4pPr>
            <a:lvl5pPr marL="2286000" lvl="4" indent="-228600" algn="l" rtl="0">
              <a:lnSpc>
                <a:spcPct val="90000"/>
              </a:lnSpc>
              <a:spcBef>
                <a:spcPts val="500"/>
              </a:spcBef>
              <a:spcAft>
                <a:spcPts val="0"/>
              </a:spcAft>
              <a:buSzPts val="1600"/>
              <a:buNone/>
              <a:defRPr sz="1600" b="1"/>
            </a:lvl5pPr>
            <a:lvl6pPr marL="2743200" lvl="5" indent="-228600" algn="l" rtl="0">
              <a:lnSpc>
                <a:spcPct val="90000"/>
              </a:lnSpc>
              <a:spcBef>
                <a:spcPts val="500"/>
              </a:spcBef>
              <a:spcAft>
                <a:spcPts val="0"/>
              </a:spcAft>
              <a:buClr>
                <a:schemeClr val="dk1"/>
              </a:buClr>
              <a:buSzPts val="1600"/>
              <a:buNone/>
              <a:defRPr sz="1600" b="1"/>
            </a:lvl6pPr>
            <a:lvl7pPr marL="3200400" lvl="6" indent="-228600" algn="l" rtl="0">
              <a:lnSpc>
                <a:spcPct val="90000"/>
              </a:lnSpc>
              <a:spcBef>
                <a:spcPts val="500"/>
              </a:spcBef>
              <a:spcAft>
                <a:spcPts val="0"/>
              </a:spcAft>
              <a:buClr>
                <a:schemeClr val="dk1"/>
              </a:buClr>
              <a:buSzPts val="1600"/>
              <a:buNone/>
              <a:defRPr sz="1600" b="1"/>
            </a:lvl7pPr>
            <a:lvl8pPr marL="3657600" lvl="7" indent="-228600" algn="l" rtl="0">
              <a:lnSpc>
                <a:spcPct val="90000"/>
              </a:lnSpc>
              <a:spcBef>
                <a:spcPts val="500"/>
              </a:spcBef>
              <a:spcAft>
                <a:spcPts val="0"/>
              </a:spcAft>
              <a:buClr>
                <a:schemeClr val="dk1"/>
              </a:buClr>
              <a:buSzPts val="1600"/>
              <a:buNone/>
              <a:defRPr sz="1600" b="1"/>
            </a:lvl8pPr>
            <a:lvl9pPr marL="4114800" lvl="8" indent="-228600" algn="l" rtl="0">
              <a:lnSpc>
                <a:spcPct val="90000"/>
              </a:lnSpc>
              <a:spcBef>
                <a:spcPts val="500"/>
              </a:spcBef>
              <a:spcAft>
                <a:spcPts val="0"/>
              </a:spcAft>
              <a:buClr>
                <a:schemeClr val="dk1"/>
              </a:buClr>
              <a:buSzPts val="1600"/>
              <a:buNone/>
              <a:defRPr sz="1600" b="1"/>
            </a:lvl9pPr>
          </a:lstStyle>
          <a:p>
            <a:endParaRPr/>
          </a:p>
        </p:txBody>
      </p:sp>
      <p:sp>
        <p:nvSpPr>
          <p:cNvPr id="101" name="Google Shape;101;p16"/>
          <p:cNvSpPr txBox="1">
            <a:spLocks noGrp="1"/>
          </p:cNvSpPr>
          <p:nvPr>
            <p:ph type="body" idx="6"/>
          </p:nvPr>
        </p:nvSpPr>
        <p:spPr>
          <a:xfrm>
            <a:off x="316799" y="2639931"/>
            <a:ext cx="1825200" cy="2127300"/>
          </a:xfrm>
          <a:prstGeom prst="rect">
            <a:avLst/>
          </a:prstGeom>
          <a:noFill/>
          <a:ln>
            <a:noFill/>
          </a:ln>
        </p:spPr>
        <p:txBody>
          <a:bodyPr spcFirstLastPara="1" wrap="square" lIns="0" tIns="0" rIns="0" bIns="0" anchor="t" anchorCtr="0">
            <a:noAutofit/>
          </a:bodyPr>
          <a:lstStyle>
            <a:lvl1pPr marL="457200" lvl="0" indent="-323850" algn="l" rtl="0">
              <a:lnSpc>
                <a:spcPct val="90000"/>
              </a:lnSpc>
              <a:spcBef>
                <a:spcPts val="1000"/>
              </a:spcBef>
              <a:spcAft>
                <a:spcPts val="0"/>
              </a:spcAft>
              <a:buClr>
                <a:schemeClr val="lt2"/>
              </a:buClr>
              <a:buSzPts val="1500"/>
              <a:buChar char="•"/>
              <a:defRPr sz="1500"/>
            </a:lvl1pPr>
            <a:lvl2pPr marL="914400" lvl="1" indent="-323850" algn="l" rtl="0">
              <a:lnSpc>
                <a:spcPct val="90000"/>
              </a:lnSpc>
              <a:spcBef>
                <a:spcPts val="500"/>
              </a:spcBef>
              <a:spcAft>
                <a:spcPts val="0"/>
              </a:spcAft>
              <a:buSzPts val="1500"/>
              <a:buChar char="•"/>
              <a:defRPr sz="1500"/>
            </a:lvl2pPr>
            <a:lvl3pPr marL="1371600" lvl="2" indent="-330200" algn="l" rtl="0">
              <a:lnSpc>
                <a:spcPct val="90000"/>
              </a:lnSpc>
              <a:spcBef>
                <a:spcPts val="500"/>
              </a:spcBef>
              <a:spcAft>
                <a:spcPts val="0"/>
              </a:spcAft>
              <a:buSzPts val="1600"/>
              <a:buChar char="•"/>
              <a:defRPr sz="1600"/>
            </a:lvl3pPr>
            <a:lvl4pPr marL="1828800" lvl="3" indent="-330200" algn="l" rtl="0">
              <a:lnSpc>
                <a:spcPct val="90000"/>
              </a:lnSpc>
              <a:spcBef>
                <a:spcPts val="500"/>
              </a:spcBef>
              <a:spcAft>
                <a:spcPts val="0"/>
              </a:spcAft>
              <a:buSzPts val="1600"/>
              <a:buChar char="•"/>
              <a:defRPr sz="1600"/>
            </a:lvl4pPr>
            <a:lvl5pPr marL="2286000" lvl="4" indent="-330200" algn="l" rtl="0">
              <a:lnSpc>
                <a:spcPct val="90000"/>
              </a:lnSpc>
              <a:spcBef>
                <a:spcPts val="500"/>
              </a:spcBef>
              <a:spcAft>
                <a:spcPts val="0"/>
              </a:spcAft>
              <a:buSzPts val="1600"/>
              <a:buChar char="•"/>
              <a:defRPr sz="1600"/>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02" name="Google Shape;102;p16"/>
          <p:cNvSpPr txBox="1">
            <a:spLocks noGrp="1"/>
          </p:cNvSpPr>
          <p:nvPr>
            <p:ph type="body" idx="7"/>
          </p:nvPr>
        </p:nvSpPr>
        <p:spPr>
          <a:xfrm>
            <a:off x="2542997" y="1858738"/>
            <a:ext cx="1825200" cy="619200"/>
          </a:xfrm>
          <a:prstGeom prst="rect">
            <a:avLst/>
          </a:prstGeom>
          <a:noFill/>
          <a:ln>
            <a:noFill/>
          </a:ln>
        </p:spPr>
        <p:txBody>
          <a:bodyPr spcFirstLastPara="1" wrap="square" lIns="0" tIns="0" rIns="0" bIns="0" anchor="b" anchorCtr="0">
            <a:noAutofit/>
          </a:bodyPr>
          <a:lstStyle>
            <a:lvl1pPr marL="457200" lvl="0" indent="-228600" algn="l" rtl="0">
              <a:lnSpc>
                <a:spcPct val="90000"/>
              </a:lnSpc>
              <a:spcBef>
                <a:spcPts val="1000"/>
              </a:spcBef>
              <a:spcAft>
                <a:spcPts val="0"/>
              </a:spcAft>
              <a:buSzPts val="1700"/>
              <a:buNone/>
              <a:defRPr sz="1700" b="1"/>
            </a:lvl1pPr>
            <a:lvl2pPr marL="914400" lvl="1" indent="-228600" algn="l" rtl="0">
              <a:lnSpc>
                <a:spcPct val="90000"/>
              </a:lnSpc>
              <a:spcBef>
                <a:spcPts val="500"/>
              </a:spcBef>
              <a:spcAft>
                <a:spcPts val="0"/>
              </a:spcAft>
              <a:buSzPts val="2000"/>
              <a:buNone/>
              <a:defRPr sz="2000" b="1"/>
            </a:lvl2pPr>
            <a:lvl3pPr marL="1371600" lvl="2" indent="-228600" algn="l" rtl="0">
              <a:lnSpc>
                <a:spcPct val="90000"/>
              </a:lnSpc>
              <a:spcBef>
                <a:spcPts val="500"/>
              </a:spcBef>
              <a:spcAft>
                <a:spcPts val="0"/>
              </a:spcAft>
              <a:buSzPts val="1800"/>
              <a:buNone/>
              <a:defRPr sz="1800" b="1"/>
            </a:lvl3pPr>
            <a:lvl4pPr marL="1828800" lvl="3" indent="-228600" algn="l" rtl="0">
              <a:lnSpc>
                <a:spcPct val="90000"/>
              </a:lnSpc>
              <a:spcBef>
                <a:spcPts val="500"/>
              </a:spcBef>
              <a:spcAft>
                <a:spcPts val="0"/>
              </a:spcAft>
              <a:buSzPts val="1600"/>
              <a:buNone/>
              <a:defRPr sz="1600" b="1"/>
            </a:lvl4pPr>
            <a:lvl5pPr marL="2286000" lvl="4" indent="-228600" algn="l" rtl="0">
              <a:lnSpc>
                <a:spcPct val="90000"/>
              </a:lnSpc>
              <a:spcBef>
                <a:spcPts val="500"/>
              </a:spcBef>
              <a:spcAft>
                <a:spcPts val="0"/>
              </a:spcAft>
              <a:buSzPts val="1600"/>
              <a:buNone/>
              <a:defRPr sz="1600" b="1"/>
            </a:lvl5pPr>
            <a:lvl6pPr marL="2743200" lvl="5" indent="-228600" algn="l" rtl="0">
              <a:lnSpc>
                <a:spcPct val="90000"/>
              </a:lnSpc>
              <a:spcBef>
                <a:spcPts val="500"/>
              </a:spcBef>
              <a:spcAft>
                <a:spcPts val="0"/>
              </a:spcAft>
              <a:buClr>
                <a:schemeClr val="dk1"/>
              </a:buClr>
              <a:buSzPts val="1600"/>
              <a:buNone/>
              <a:defRPr sz="1600" b="1"/>
            </a:lvl6pPr>
            <a:lvl7pPr marL="3200400" lvl="6" indent="-228600" algn="l" rtl="0">
              <a:lnSpc>
                <a:spcPct val="90000"/>
              </a:lnSpc>
              <a:spcBef>
                <a:spcPts val="500"/>
              </a:spcBef>
              <a:spcAft>
                <a:spcPts val="0"/>
              </a:spcAft>
              <a:buClr>
                <a:schemeClr val="dk1"/>
              </a:buClr>
              <a:buSzPts val="1600"/>
              <a:buNone/>
              <a:defRPr sz="1600" b="1"/>
            </a:lvl7pPr>
            <a:lvl8pPr marL="3657600" lvl="7" indent="-228600" algn="l" rtl="0">
              <a:lnSpc>
                <a:spcPct val="90000"/>
              </a:lnSpc>
              <a:spcBef>
                <a:spcPts val="500"/>
              </a:spcBef>
              <a:spcAft>
                <a:spcPts val="0"/>
              </a:spcAft>
              <a:buClr>
                <a:schemeClr val="dk1"/>
              </a:buClr>
              <a:buSzPts val="1600"/>
              <a:buNone/>
              <a:defRPr sz="1600" b="1"/>
            </a:lvl8pPr>
            <a:lvl9pPr marL="4114800" lvl="8" indent="-228600" algn="l" rtl="0">
              <a:lnSpc>
                <a:spcPct val="90000"/>
              </a:lnSpc>
              <a:spcBef>
                <a:spcPts val="500"/>
              </a:spcBef>
              <a:spcAft>
                <a:spcPts val="0"/>
              </a:spcAft>
              <a:buClr>
                <a:schemeClr val="dk1"/>
              </a:buClr>
              <a:buSzPts val="1600"/>
              <a:buNone/>
              <a:defRPr sz="1600" b="1"/>
            </a:lvl9pPr>
          </a:lstStyle>
          <a:p>
            <a:endParaRPr/>
          </a:p>
        </p:txBody>
      </p:sp>
      <p:sp>
        <p:nvSpPr>
          <p:cNvPr id="103" name="Google Shape;103;p16"/>
          <p:cNvSpPr txBox="1">
            <a:spLocks noGrp="1"/>
          </p:cNvSpPr>
          <p:nvPr>
            <p:ph type="body" idx="8"/>
          </p:nvPr>
        </p:nvSpPr>
        <p:spPr>
          <a:xfrm>
            <a:off x="2542997" y="2639931"/>
            <a:ext cx="1825200" cy="2127300"/>
          </a:xfrm>
          <a:prstGeom prst="rect">
            <a:avLst/>
          </a:prstGeom>
          <a:noFill/>
          <a:ln>
            <a:noFill/>
          </a:ln>
        </p:spPr>
        <p:txBody>
          <a:bodyPr spcFirstLastPara="1" wrap="square" lIns="0" tIns="0" rIns="0" bIns="0" anchor="t" anchorCtr="0">
            <a:noAutofit/>
          </a:bodyPr>
          <a:lstStyle>
            <a:lvl1pPr marL="457200" lvl="0" indent="-323850" algn="l" rtl="0">
              <a:lnSpc>
                <a:spcPct val="90000"/>
              </a:lnSpc>
              <a:spcBef>
                <a:spcPts val="1000"/>
              </a:spcBef>
              <a:spcAft>
                <a:spcPts val="0"/>
              </a:spcAft>
              <a:buClr>
                <a:schemeClr val="lt2"/>
              </a:buClr>
              <a:buSzPts val="1500"/>
              <a:buChar char="•"/>
              <a:defRPr sz="1500"/>
            </a:lvl1pPr>
            <a:lvl2pPr marL="914400" lvl="1" indent="-323850" algn="l" rtl="0">
              <a:lnSpc>
                <a:spcPct val="90000"/>
              </a:lnSpc>
              <a:spcBef>
                <a:spcPts val="500"/>
              </a:spcBef>
              <a:spcAft>
                <a:spcPts val="0"/>
              </a:spcAft>
              <a:buSzPts val="1500"/>
              <a:buChar char="•"/>
              <a:defRPr sz="1500"/>
            </a:lvl2pPr>
            <a:lvl3pPr marL="1371600" lvl="2" indent="-330200" algn="l" rtl="0">
              <a:lnSpc>
                <a:spcPct val="90000"/>
              </a:lnSpc>
              <a:spcBef>
                <a:spcPts val="500"/>
              </a:spcBef>
              <a:spcAft>
                <a:spcPts val="0"/>
              </a:spcAft>
              <a:buSzPts val="1600"/>
              <a:buChar char="•"/>
              <a:defRPr sz="1600"/>
            </a:lvl3pPr>
            <a:lvl4pPr marL="1828800" lvl="3" indent="-330200" algn="l" rtl="0">
              <a:lnSpc>
                <a:spcPct val="90000"/>
              </a:lnSpc>
              <a:spcBef>
                <a:spcPts val="500"/>
              </a:spcBef>
              <a:spcAft>
                <a:spcPts val="0"/>
              </a:spcAft>
              <a:buSzPts val="1600"/>
              <a:buChar char="•"/>
              <a:defRPr sz="1600"/>
            </a:lvl4pPr>
            <a:lvl5pPr marL="2286000" lvl="4" indent="-330200" algn="l" rtl="0">
              <a:lnSpc>
                <a:spcPct val="90000"/>
              </a:lnSpc>
              <a:spcBef>
                <a:spcPts val="500"/>
              </a:spcBef>
              <a:spcAft>
                <a:spcPts val="0"/>
              </a:spcAft>
              <a:buSzPts val="1600"/>
              <a:buChar char="•"/>
              <a:defRPr sz="1600"/>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04" name="Google Shape;104;p16"/>
          <p:cNvSpPr txBox="1">
            <a:spLocks noGrp="1"/>
          </p:cNvSpPr>
          <p:nvPr>
            <p:ph type="body" idx="9"/>
          </p:nvPr>
        </p:nvSpPr>
        <p:spPr>
          <a:xfrm>
            <a:off x="4769195" y="1858738"/>
            <a:ext cx="1825200" cy="619200"/>
          </a:xfrm>
          <a:prstGeom prst="rect">
            <a:avLst/>
          </a:prstGeom>
          <a:noFill/>
          <a:ln>
            <a:noFill/>
          </a:ln>
        </p:spPr>
        <p:txBody>
          <a:bodyPr spcFirstLastPara="1" wrap="square" lIns="0" tIns="0" rIns="0" bIns="0" anchor="b" anchorCtr="0">
            <a:noAutofit/>
          </a:bodyPr>
          <a:lstStyle>
            <a:lvl1pPr marL="457200" lvl="0" indent="-228600" algn="l" rtl="0">
              <a:lnSpc>
                <a:spcPct val="90000"/>
              </a:lnSpc>
              <a:spcBef>
                <a:spcPts val="1000"/>
              </a:spcBef>
              <a:spcAft>
                <a:spcPts val="0"/>
              </a:spcAft>
              <a:buSzPts val="1700"/>
              <a:buNone/>
              <a:defRPr sz="1700" b="1"/>
            </a:lvl1pPr>
            <a:lvl2pPr marL="914400" lvl="1" indent="-228600" algn="l" rtl="0">
              <a:lnSpc>
                <a:spcPct val="90000"/>
              </a:lnSpc>
              <a:spcBef>
                <a:spcPts val="500"/>
              </a:spcBef>
              <a:spcAft>
                <a:spcPts val="0"/>
              </a:spcAft>
              <a:buSzPts val="2000"/>
              <a:buNone/>
              <a:defRPr sz="2000" b="1"/>
            </a:lvl2pPr>
            <a:lvl3pPr marL="1371600" lvl="2" indent="-228600" algn="l" rtl="0">
              <a:lnSpc>
                <a:spcPct val="90000"/>
              </a:lnSpc>
              <a:spcBef>
                <a:spcPts val="500"/>
              </a:spcBef>
              <a:spcAft>
                <a:spcPts val="0"/>
              </a:spcAft>
              <a:buSzPts val="1800"/>
              <a:buNone/>
              <a:defRPr sz="1800" b="1"/>
            </a:lvl3pPr>
            <a:lvl4pPr marL="1828800" lvl="3" indent="-228600" algn="l" rtl="0">
              <a:lnSpc>
                <a:spcPct val="90000"/>
              </a:lnSpc>
              <a:spcBef>
                <a:spcPts val="500"/>
              </a:spcBef>
              <a:spcAft>
                <a:spcPts val="0"/>
              </a:spcAft>
              <a:buSzPts val="1600"/>
              <a:buNone/>
              <a:defRPr sz="1600" b="1"/>
            </a:lvl4pPr>
            <a:lvl5pPr marL="2286000" lvl="4" indent="-228600" algn="l" rtl="0">
              <a:lnSpc>
                <a:spcPct val="90000"/>
              </a:lnSpc>
              <a:spcBef>
                <a:spcPts val="500"/>
              </a:spcBef>
              <a:spcAft>
                <a:spcPts val="0"/>
              </a:spcAft>
              <a:buSzPts val="1600"/>
              <a:buNone/>
              <a:defRPr sz="1600" b="1"/>
            </a:lvl5pPr>
            <a:lvl6pPr marL="2743200" lvl="5" indent="-228600" algn="l" rtl="0">
              <a:lnSpc>
                <a:spcPct val="90000"/>
              </a:lnSpc>
              <a:spcBef>
                <a:spcPts val="500"/>
              </a:spcBef>
              <a:spcAft>
                <a:spcPts val="0"/>
              </a:spcAft>
              <a:buClr>
                <a:schemeClr val="dk1"/>
              </a:buClr>
              <a:buSzPts val="1600"/>
              <a:buNone/>
              <a:defRPr sz="1600" b="1"/>
            </a:lvl6pPr>
            <a:lvl7pPr marL="3200400" lvl="6" indent="-228600" algn="l" rtl="0">
              <a:lnSpc>
                <a:spcPct val="90000"/>
              </a:lnSpc>
              <a:spcBef>
                <a:spcPts val="500"/>
              </a:spcBef>
              <a:spcAft>
                <a:spcPts val="0"/>
              </a:spcAft>
              <a:buClr>
                <a:schemeClr val="dk1"/>
              </a:buClr>
              <a:buSzPts val="1600"/>
              <a:buNone/>
              <a:defRPr sz="1600" b="1"/>
            </a:lvl7pPr>
            <a:lvl8pPr marL="3657600" lvl="7" indent="-228600" algn="l" rtl="0">
              <a:lnSpc>
                <a:spcPct val="90000"/>
              </a:lnSpc>
              <a:spcBef>
                <a:spcPts val="500"/>
              </a:spcBef>
              <a:spcAft>
                <a:spcPts val="0"/>
              </a:spcAft>
              <a:buClr>
                <a:schemeClr val="dk1"/>
              </a:buClr>
              <a:buSzPts val="1600"/>
              <a:buNone/>
              <a:defRPr sz="1600" b="1"/>
            </a:lvl8pPr>
            <a:lvl9pPr marL="4114800" lvl="8" indent="-228600" algn="l" rtl="0">
              <a:lnSpc>
                <a:spcPct val="90000"/>
              </a:lnSpc>
              <a:spcBef>
                <a:spcPts val="500"/>
              </a:spcBef>
              <a:spcAft>
                <a:spcPts val="0"/>
              </a:spcAft>
              <a:buClr>
                <a:schemeClr val="dk1"/>
              </a:buClr>
              <a:buSzPts val="1600"/>
              <a:buNone/>
              <a:defRPr sz="1600" b="1"/>
            </a:lvl9pPr>
          </a:lstStyle>
          <a:p>
            <a:endParaRPr/>
          </a:p>
        </p:txBody>
      </p:sp>
      <p:sp>
        <p:nvSpPr>
          <p:cNvPr id="105" name="Google Shape;105;p16"/>
          <p:cNvSpPr txBox="1">
            <a:spLocks noGrp="1"/>
          </p:cNvSpPr>
          <p:nvPr>
            <p:ph type="body" idx="13"/>
          </p:nvPr>
        </p:nvSpPr>
        <p:spPr>
          <a:xfrm>
            <a:off x="4769195" y="2639931"/>
            <a:ext cx="1825200" cy="2127300"/>
          </a:xfrm>
          <a:prstGeom prst="rect">
            <a:avLst/>
          </a:prstGeom>
          <a:noFill/>
          <a:ln>
            <a:noFill/>
          </a:ln>
        </p:spPr>
        <p:txBody>
          <a:bodyPr spcFirstLastPara="1" wrap="square" lIns="0" tIns="0" rIns="0" bIns="0" anchor="t" anchorCtr="0">
            <a:noAutofit/>
          </a:bodyPr>
          <a:lstStyle>
            <a:lvl1pPr marL="457200" lvl="0" indent="-323850" algn="l" rtl="0">
              <a:lnSpc>
                <a:spcPct val="90000"/>
              </a:lnSpc>
              <a:spcBef>
                <a:spcPts val="1000"/>
              </a:spcBef>
              <a:spcAft>
                <a:spcPts val="0"/>
              </a:spcAft>
              <a:buClr>
                <a:schemeClr val="lt2"/>
              </a:buClr>
              <a:buSzPts val="1500"/>
              <a:buChar char="•"/>
              <a:defRPr sz="1500"/>
            </a:lvl1pPr>
            <a:lvl2pPr marL="914400" lvl="1" indent="-323850" algn="l" rtl="0">
              <a:lnSpc>
                <a:spcPct val="90000"/>
              </a:lnSpc>
              <a:spcBef>
                <a:spcPts val="500"/>
              </a:spcBef>
              <a:spcAft>
                <a:spcPts val="0"/>
              </a:spcAft>
              <a:buSzPts val="1500"/>
              <a:buChar char="•"/>
              <a:defRPr sz="1500"/>
            </a:lvl2pPr>
            <a:lvl3pPr marL="1371600" lvl="2" indent="-330200" algn="l" rtl="0">
              <a:lnSpc>
                <a:spcPct val="90000"/>
              </a:lnSpc>
              <a:spcBef>
                <a:spcPts val="500"/>
              </a:spcBef>
              <a:spcAft>
                <a:spcPts val="0"/>
              </a:spcAft>
              <a:buSzPts val="1600"/>
              <a:buChar char="•"/>
              <a:defRPr sz="1600"/>
            </a:lvl3pPr>
            <a:lvl4pPr marL="1828800" lvl="3" indent="-330200" algn="l" rtl="0">
              <a:lnSpc>
                <a:spcPct val="90000"/>
              </a:lnSpc>
              <a:spcBef>
                <a:spcPts val="500"/>
              </a:spcBef>
              <a:spcAft>
                <a:spcPts val="0"/>
              </a:spcAft>
              <a:buSzPts val="1600"/>
              <a:buChar char="•"/>
              <a:defRPr sz="1600"/>
            </a:lvl4pPr>
            <a:lvl5pPr marL="2286000" lvl="4" indent="-330200" algn="l" rtl="0">
              <a:lnSpc>
                <a:spcPct val="90000"/>
              </a:lnSpc>
              <a:spcBef>
                <a:spcPts val="500"/>
              </a:spcBef>
              <a:spcAft>
                <a:spcPts val="0"/>
              </a:spcAft>
              <a:buSzPts val="1600"/>
              <a:buChar char="•"/>
              <a:defRPr sz="1600"/>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06" name="Google Shape;106;p16"/>
          <p:cNvSpPr txBox="1">
            <a:spLocks noGrp="1"/>
          </p:cNvSpPr>
          <p:nvPr>
            <p:ph type="body" idx="14"/>
          </p:nvPr>
        </p:nvSpPr>
        <p:spPr>
          <a:xfrm>
            <a:off x="6995392" y="1858738"/>
            <a:ext cx="1825200" cy="619200"/>
          </a:xfrm>
          <a:prstGeom prst="rect">
            <a:avLst/>
          </a:prstGeom>
          <a:noFill/>
          <a:ln>
            <a:noFill/>
          </a:ln>
        </p:spPr>
        <p:txBody>
          <a:bodyPr spcFirstLastPara="1" wrap="square" lIns="0" tIns="0" rIns="0" bIns="0" anchor="b" anchorCtr="0">
            <a:noAutofit/>
          </a:bodyPr>
          <a:lstStyle>
            <a:lvl1pPr marL="457200" lvl="0" indent="-228600" algn="l" rtl="0">
              <a:lnSpc>
                <a:spcPct val="90000"/>
              </a:lnSpc>
              <a:spcBef>
                <a:spcPts val="1000"/>
              </a:spcBef>
              <a:spcAft>
                <a:spcPts val="0"/>
              </a:spcAft>
              <a:buSzPts val="1700"/>
              <a:buNone/>
              <a:defRPr sz="1700" b="1"/>
            </a:lvl1pPr>
            <a:lvl2pPr marL="914400" lvl="1" indent="-228600" algn="l" rtl="0">
              <a:lnSpc>
                <a:spcPct val="90000"/>
              </a:lnSpc>
              <a:spcBef>
                <a:spcPts val="500"/>
              </a:spcBef>
              <a:spcAft>
                <a:spcPts val="0"/>
              </a:spcAft>
              <a:buSzPts val="2000"/>
              <a:buNone/>
              <a:defRPr sz="2000" b="1"/>
            </a:lvl2pPr>
            <a:lvl3pPr marL="1371600" lvl="2" indent="-228600" algn="l" rtl="0">
              <a:lnSpc>
                <a:spcPct val="90000"/>
              </a:lnSpc>
              <a:spcBef>
                <a:spcPts val="500"/>
              </a:spcBef>
              <a:spcAft>
                <a:spcPts val="0"/>
              </a:spcAft>
              <a:buSzPts val="1800"/>
              <a:buNone/>
              <a:defRPr sz="1800" b="1"/>
            </a:lvl3pPr>
            <a:lvl4pPr marL="1828800" lvl="3" indent="-228600" algn="l" rtl="0">
              <a:lnSpc>
                <a:spcPct val="90000"/>
              </a:lnSpc>
              <a:spcBef>
                <a:spcPts val="500"/>
              </a:spcBef>
              <a:spcAft>
                <a:spcPts val="0"/>
              </a:spcAft>
              <a:buSzPts val="1600"/>
              <a:buNone/>
              <a:defRPr sz="1600" b="1"/>
            </a:lvl4pPr>
            <a:lvl5pPr marL="2286000" lvl="4" indent="-228600" algn="l" rtl="0">
              <a:lnSpc>
                <a:spcPct val="90000"/>
              </a:lnSpc>
              <a:spcBef>
                <a:spcPts val="500"/>
              </a:spcBef>
              <a:spcAft>
                <a:spcPts val="0"/>
              </a:spcAft>
              <a:buSzPts val="1600"/>
              <a:buNone/>
              <a:defRPr sz="1600" b="1"/>
            </a:lvl5pPr>
            <a:lvl6pPr marL="2743200" lvl="5" indent="-228600" algn="l" rtl="0">
              <a:lnSpc>
                <a:spcPct val="90000"/>
              </a:lnSpc>
              <a:spcBef>
                <a:spcPts val="500"/>
              </a:spcBef>
              <a:spcAft>
                <a:spcPts val="0"/>
              </a:spcAft>
              <a:buClr>
                <a:schemeClr val="dk1"/>
              </a:buClr>
              <a:buSzPts val="1600"/>
              <a:buNone/>
              <a:defRPr sz="1600" b="1"/>
            </a:lvl6pPr>
            <a:lvl7pPr marL="3200400" lvl="6" indent="-228600" algn="l" rtl="0">
              <a:lnSpc>
                <a:spcPct val="90000"/>
              </a:lnSpc>
              <a:spcBef>
                <a:spcPts val="500"/>
              </a:spcBef>
              <a:spcAft>
                <a:spcPts val="0"/>
              </a:spcAft>
              <a:buClr>
                <a:schemeClr val="dk1"/>
              </a:buClr>
              <a:buSzPts val="1600"/>
              <a:buNone/>
              <a:defRPr sz="1600" b="1"/>
            </a:lvl7pPr>
            <a:lvl8pPr marL="3657600" lvl="7" indent="-228600" algn="l" rtl="0">
              <a:lnSpc>
                <a:spcPct val="90000"/>
              </a:lnSpc>
              <a:spcBef>
                <a:spcPts val="500"/>
              </a:spcBef>
              <a:spcAft>
                <a:spcPts val="0"/>
              </a:spcAft>
              <a:buClr>
                <a:schemeClr val="dk1"/>
              </a:buClr>
              <a:buSzPts val="1600"/>
              <a:buNone/>
              <a:defRPr sz="1600" b="1"/>
            </a:lvl8pPr>
            <a:lvl9pPr marL="4114800" lvl="8" indent="-228600" algn="l" rtl="0">
              <a:lnSpc>
                <a:spcPct val="90000"/>
              </a:lnSpc>
              <a:spcBef>
                <a:spcPts val="500"/>
              </a:spcBef>
              <a:spcAft>
                <a:spcPts val="0"/>
              </a:spcAft>
              <a:buClr>
                <a:schemeClr val="dk1"/>
              </a:buClr>
              <a:buSzPts val="1600"/>
              <a:buNone/>
              <a:defRPr sz="1600" b="1"/>
            </a:lvl9pPr>
          </a:lstStyle>
          <a:p>
            <a:endParaRPr/>
          </a:p>
        </p:txBody>
      </p:sp>
      <p:sp>
        <p:nvSpPr>
          <p:cNvPr id="107" name="Google Shape;107;p16"/>
          <p:cNvSpPr txBox="1">
            <a:spLocks noGrp="1"/>
          </p:cNvSpPr>
          <p:nvPr>
            <p:ph type="body" idx="15"/>
          </p:nvPr>
        </p:nvSpPr>
        <p:spPr>
          <a:xfrm>
            <a:off x="6995392" y="2639931"/>
            <a:ext cx="1825200" cy="2127300"/>
          </a:xfrm>
          <a:prstGeom prst="rect">
            <a:avLst/>
          </a:prstGeom>
          <a:noFill/>
          <a:ln>
            <a:noFill/>
          </a:ln>
        </p:spPr>
        <p:txBody>
          <a:bodyPr spcFirstLastPara="1" wrap="square" lIns="0" tIns="0" rIns="0" bIns="0" anchor="t" anchorCtr="0">
            <a:noAutofit/>
          </a:bodyPr>
          <a:lstStyle>
            <a:lvl1pPr marL="457200" lvl="0" indent="-323850" algn="l" rtl="0">
              <a:lnSpc>
                <a:spcPct val="90000"/>
              </a:lnSpc>
              <a:spcBef>
                <a:spcPts val="1000"/>
              </a:spcBef>
              <a:spcAft>
                <a:spcPts val="0"/>
              </a:spcAft>
              <a:buClr>
                <a:schemeClr val="lt2"/>
              </a:buClr>
              <a:buSzPts val="1500"/>
              <a:buChar char="•"/>
              <a:defRPr sz="1500"/>
            </a:lvl1pPr>
            <a:lvl2pPr marL="914400" lvl="1" indent="-323850" algn="l" rtl="0">
              <a:lnSpc>
                <a:spcPct val="90000"/>
              </a:lnSpc>
              <a:spcBef>
                <a:spcPts val="500"/>
              </a:spcBef>
              <a:spcAft>
                <a:spcPts val="0"/>
              </a:spcAft>
              <a:buSzPts val="1500"/>
              <a:buChar char="•"/>
              <a:defRPr sz="1500"/>
            </a:lvl2pPr>
            <a:lvl3pPr marL="1371600" lvl="2" indent="-330200" algn="l" rtl="0">
              <a:lnSpc>
                <a:spcPct val="90000"/>
              </a:lnSpc>
              <a:spcBef>
                <a:spcPts val="500"/>
              </a:spcBef>
              <a:spcAft>
                <a:spcPts val="0"/>
              </a:spcAft>
              <a:buSzPts val="1600"/>
              <a:buChar char="•"/>
              <a:defRPr sz="1600"/>
            </a:lvl3pPr>
            <a:lvl4pPr marL="1828800" lvl="3" indent="-330200" algn="l" rtl="0">
              <a:lnSpc>
                <a:spcPct val="90000"/>
              </a:lnSpc>
              <a:spcBef>
                <a:spcPts val="500"/>
              </a:spcBef>
              <a:spcAft>
                <a:spcPts val="0"/>
              </a:spcAft>
              <a:buSzPts val="1600"/>
              <a:buChar char="•"/>
              <a:defRPr sz="1600"/>
            </a:lvl4pPr>
            <a:lvl5pPr marL="2286000" lvl="4" indent="-330200" algn="l" rtl="0">
              <a:lnSpc>
                <a:spcPct val="90000"/>
              </a:lnSpc>
              <a:spcBef>
                <a:spcPts val="500"/>
              </a:spcBef>
              <a:spcAft>
                <a:spcPts val="0"/>
              </a:spcAft>
              <a:buSzPts val="1600"/>
              <a:buChar char="•"/>
              <a:defRPr sz="1600"/>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mi-circle, blue bullets">
  <p:cSld name="Semi-circle, blue bullets">
    <p:spTree>
      <p:nvGrpSpPr>
        <p:cNvPr id="1" name="Shape 108"/>
        <p:cNvGrpSpPr/>
        <p:nvPr/>
      </p:nvGrpSpPr>
      <p:grpSpPr>
        <a:xfrm>
          <a:off x="0" y="0"/>
          <a:ext cx="0" cy="0"/>
          <a:chOff x="0" y="0"/>
          <a:chExt cx="0" cy="0"/>
        </a:xfrm>
      </p:grpSpPr>
      <p:sp>
        <p:nvSpPr>
          <p:cNvPr id="109" name="Google Shape;109;p17"/>
          <p:cNvSpPr/>
          <p:nvPr/>
        </p:nvSpPr>
        <p:spPr>
          <a:xfrm rot="5400000">
            <a:off x="-2766944" y="248579"/>
            <a:ext cx="4646400" cy="4646400"/>
          </a:xfrm>
          <a:prstGeom prst="blockArc">
            <a:avLst>
              <a:gd name="adj1" fmla="val 10800000"/>
              <a:gd name="adj2" fmla="val 28016"/>
              <a:gd name="adj3" fmla="val 0"/>
            </a:avLst>
          </a:prstGeom>
          <a:noFill/>
          <a:ln w="25400" cap="rnd" cmpd="sng">
            <a:solidFill>
              <a:schemeClr val="dk1"/>
            </a:solidFill>
            <a:prstDash val="dot"/>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813" b="0" i="0" u="none" strike="noStrike" cap="none">
              <a:solidFill>
                <a:schemeClr val="lt1"/>
              </a:solidFill>
              <a:latin typeface="Arial"/>
              <a:ea typeface="Arial"/>
              <a:cs typeface="Arial"/>
              <a:sym typeface="Arial"/>
            </a:endParaRPr>
          </a:p>
        </p:txBody>
      </p:sp>
      <p:grpSp>
        <p:nvGrpSpPr>
          <p:cNvPr id="110" name="Google Shape;110;p17"/>
          <p:cNvGrpSpPr/>
          <p:nvPr/>
        </p:nvGrpSpPr>
        <p:grpSpPr>
          <a:xfrm>
            <a:off x="634236" y="388079"/>
            <a:ext cx="487800" cy="487800"/>
            <a:chOff x="1106156" y="4728636"/>
            <a:chExt cx="487800" cy="487800"/>
          </a:xfrm>
        </p:grpSpPr>
        <p:sp>
          <p:nvSpPr>
            <p:cNvPr id="111" name="Google Shape;111;p17"/>
            <p:cNvSpPr/>
            <p:nvPr/>
          </p:nvSpPr>
          <p:spPr>
            <a:xfrm>
              <a:off x="1106156" y="4728636"/>
              <a:ext cx="487800" cy="4878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0000"/>
                </a:solidFill>
                <a:latin typeface="Poppins"/>
                <a:ea typeface="Poppins"/>
                <a:cs typeface="Poppins"/>
                <a:sym typeface="Poppins"/>
              </a:endParaRPr>
            </a:p>
          </p:txBody>
        </p:sp>
        <p:sp>
          <p:nvSpPr>
            <p:cNvPr id="112" name="Google Shape;112;p17"/>
            <p:cNvSpPr/>
            <p:nvPr/>
          </p:nvSpPr>
          <p:spPr>
            <a:xfrm>
              <a:off x="1218155" y="4840635"/>
              <a:ext cx="263700" cy="263700"/>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0000"/>
                </a:solidFill>
                <a:latin typeface="Poppins"/>
                <a:ea typeface="Poppins"/>
                <a:cs typeface="Poppins"/>
                <a:sym typeface="Poppins"/>
              </a:endParaRPr>
            </a:p>
          </p:txBody>
        </p:sp>
      </p:grpSp>
      <p:grpSp>
        <p:nvGrpSpPr>
          <p:cNvPr id="113" name="Google Shape;113;p17"/>
          <p:cNvGrpSpPr/>
          <p:nvPr/>
        </p:nvGrpSpPr>
        <p:grpSpPr>
          <a:xfrm>
            <a:off x="634236" y="4242902"/>
            <a:ext cx="487800" cy="487800"/>
            <a:chOff x="1106156" y="4728636"/>
            <a:chExt cx="487800" cy="487800"/>
          </a:xfrm>
        </p:grpSpPr>
        <p:sp>
          <p:nvSpPr>
            <p:cNvPr id="114" name="Google Shape;114;p17"/>
            <p:cNvSpPr/>
            <p:nvPr/>
          </p:nvSpPr>
          <p:spPr>
            <a:xfrm>
              <a:off x="1106156" y="4728636"/>
              <a:ext cx="487800" cy="4878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0000"/>
                </a:solidFill>
                <a:latin typeface="Poppins"/>
                <a:ea typeface="Poppins"/>
                <a:cs typeface="Poppins"/>
                <a:sym typeface="Poppins"/>
              </a:endParaRPr>
            </a:p>
          </p:txBody>
        </p:sp>
        <p:sp>
          <p:nvSpPr>
            <p:cNvPr id="115" name="Google Shape;115;p17"/>
            <p:cNvSpPr/>
            <p:nvPr/>
          </p:nvSpPr>
          <p:spPr>
            <a:xfrm>
              <a:off x="1218155" y="4840635"/>
              <a:ext cx="263700" cy="263700"/>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0000"/>
                </a:solidFill>
                <a:latin typeface="Poppins"/>
                <a:ea typeface="Poppins"/>
                <a:cs typeface="Poppins"/>
                <a:sym typeface="Poppins"/>
              </a:endParaRPr>
            </a:p>
          </p:txBody>
        </p:sp>
      </p:grpSp>
      <p:grpSp>
        <p:nvGrpSpPr>
          <p:cNvPr id="116" name="Google Shape;116;p17"/>
          <p:cNvGrpSpPr/>
          <p:nvPr/>
        </p:nvGrpSpPr>
        <p:grpSpPr>
          <a:xfrm>
            <a:off x="1638283" y="2315491"/>
            <a:ext cx="487800" cy="487800"/>
            <a:chOff x="1106156" y="4728636"/>
            <a:chExt cx="487800" cy="487800"/>
          </a:xfrm>
        </p:grpSpPr>
        <p:sp>
          <p:nvSpPr>
            <p:cNvPr id="117" name="Google Shape;117;p17"/>
            <p:cNvSpPr/>
            <p:nvPr/>
          </p:nvSpPr>
          <p:spPr>
            <a:xfrm>
              <a:off x="1106156" y="4728636"/>
              <a:ext cx="487800" cy="4878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0000"/>
                </a:solidFill>
                <a:latin typeface="Poppins"/>
                <a:ea typeface="Poppins"/>
                <a:cs typeface="Poppins"/>
                <a:sym typeface="Poppins"/>
              </a:endParaRPr>
            </a:p>
          </p:txBody>
        </p:sp>
        <p:sp>
          <p:nvSpPr>
            <p:cNvPr id="118" name="Google Shape;118;p17"/>
            <p:cNvSpPr/>
            <p:nvPr/>
          </p:nvSpPr>
          <p:spPr>
            <a:xfrm>
              <a:off x="1218155" y="4840635"/>
              <a:ext cx="263700" cy="263700"/>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0000"/>
                </a:solidFill>
                <a:latin typeface="Poppins"/>
                <a:ea typeface="Poppins"/>
                <a:cs typeface="Poppins"/>
                <a:sym typeface="Poppins"/>
              </a:endParaRPr>
            </a:p>
          </p:txBody>
        </p:sp>
      </p:grpSp>
      <p:grpSp>
        <p:nvGrpSpPr>
          <p:cNvPr id="119" name="Google Shape;119;p17"/>
          <p:cNvGrpSpPr/>
          <p:nvPr/>
        </p:nvGrpSpPr>
        <p:grpSpPr>
          <a:xfrm>
            <a:off x="1378307" y="1244211"/>
            <a:ext cx="487800" cy="487800"/>
            <a:chOff x="1106156" y="4728636"/>
            <a:chExt cx="487800" cy="487800"/>
          </a:xfrm>
        </p:grpSpPr>
        <p:sp>
          <p:nvSpPr>
            <p:cNvPr id="120" name="Google Shape;120;p17"/>
            <p:cNvSpPr/>
            <p:nvPr/>
          </p:nvSpPr>
          <p:spPr>
            <a:xfrm>
              <a:off x="1106156" y="4728636"/>
              <a:ext cx="487800" cy="4878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0000"/>
                </a:solidFill>
                <a:latin typeface="Poppins"/>
                <a:ea typeface="Poppins"/>
                <a:cs typeface="Poppins"/>
                <a:sym typeface="Poppins"/>
              </a:endParaRPr>
            </a:p>
          </p:txBody>
        </p:sp>
        <p:sp>
          <p:nvSpPr>
            <p:cNvPr id="121" name="Google Shape;121;p17"/>
            <p:cNvSpPr/>
            <p:nvPr/>
          </p:nvSpPr>
          <p:spPr>
            <a:xfrm>
              <a:off x="1218155" y="4840635"/>
              <a:ext cx="263700" cy="263700"/>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0000"/>
                </a:solidFill>
                <a:latin typeface="Poppins"/>
                <a:ea typeface="Poppins"/>
                <a:cs typeface="Poppins"/>
                <a:sym typeface="Poppins"/>
              </a:endParaRPr>
            </a:p>
          </p:txBody>
        </p:sp>
      </p:grpSp>
      <p:grpSp>
        <p:nvGrpSpPr>
          <p:cNvPr id="122" name="Google Shape;122;p17"/>
          <p:cNvGrpSpPr/>
          <p:nvPr/>
        </p:nvGrpSpPr>
        <p:grpSpPr>
          <a:xfrm>
            <a:off x="1378307" y="3386771"/>
            <a:ext cx="487800" cy="487800"/>
            <a:chOff x="1106156" y="4728636"/>
            <a:chExt cx="487800" cy="487800"/>
          </a:xfrm>
        </p:grpSpPr>
        <p:sp>
          <p:nvSpPr>
            <p:cNvPr id="123" name="Google Shape;123;p17"/>
            <p:cNvSpPr/>
            <p:nvPr/>
          </p:nvSpPr>
          <p:spPr>
            <a:xfrm>
              <a:off x="1106156" y="4728636"/>
              <a:ext cx="487800" cy="4878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0000"/>
                </a:solidFill>
                <a:latin typeface="Poppins"/>
                <a:ea typeface="Poppins"/>
                <a:cs typeface="Poppins"/>
                <a:sym typeface="Poppins"/>
              </a:endParaRPr>
            </a:p>
          </p:txBody>
        </p:sp>
        <p:sp>
          <p:nvSpPr>
            <p:cNvPr id="124" name="Google Shape;124;p17"/>
            <p:cNvSpPr/>
            <p:nvPr/>
          </p:nvSpPr>
          <p:spPr>
            <a:xfrm>
              <a:off x="1218155" y="4840635"/>
              <a:ext cx="263700" cy="263700"/>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0000"/>
                </a:solidFill>
                <a:latin typeface="Poppins"/>
                <a:ea typeface="Poppins"/>
                <a:cs typeface="Poppins"/>
                <a:sym typeface="Poppins"/>
              </a:endParaRPr>
            </a:p>
          </p:txBody>
        </p:sp>
      </p:grpSp>
      <p:sp>
        <p:nvSpPr>
          <p:cNvPr id="125" name="Google Shape;125;p17"/>
          <p:cNvSpPr txBox="1">
            <a:spLocks noGrp="1"/>
          </p:cNvSpPr>
          <p:nvPr>
            <p:ph type="body" idx="1"/>
          </p:nvPr>
        </p:nvSpPr>
        <p:spPr>
          <a:xfrm>
            <a:off x="1378307" y="629038"/>
            <a:ext cx="5826900" cy="5556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0"/>
              </a:spcBef>
              <a:spcAft>
                <a:spcPts val="0"/>
              </a:spcAft>
              <a:buSzPts val="1500"/>
              <a:buNone/>
              <a:defRPr sz="1500" b="0" i="0" u="none" strike="noStrike" cap="none">
                <a:solidFill>
                  <a:schemeClr val="dk1"/>
                </a:solidFill>
                <a:latin typeface="Poppins"/>
                <a:ea typeface="Poppins"/>
                <a:cs typeface="Poppins"/>
                <a:sym typeface="Poppins"/>
              </a:defRPr>
            </a:lvl1pPr>
            <a:lvl2pPr marL="914400" lvl="1" indent="-342900" algn="l" rtl="0">
              <a:lnSpc>
                <a:spcPct val="90000"/>
              </a:lnSpc>
              <a:spcBef>
                <a:spcPts val="800"/>
              </a:spcBef>
              <a:spcAft>
                <a:spcPts val="0"/>
              </a:spcAft>
              <a:buSzPts val="1800"/>
              <a:buChar char="•"/>
              <a:defRPr/>
            </a:lvl2pPr>
            <a:lvl3pPr marL="1371600" lvl="2" indent="-342900" algn="l" rtl="0">
              <a:lnSpc>
                <a:spcPct val="90000"/>
              </a:lnSpc>
              <a:spcBef>
                <a:spcPts val="500"/>
              </a:spcBef>
              <a:spcAft>
                <a:spcPts val="0"/>
              </a:spcAft>
              <a:buSzPts val="18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26" name="Google Shape;126;p17"/>
          <p:cNvSpPr txBox="1">
            <a:spLocks noGrp="1"/>
          </p:cNvSpPr>
          <p:nvPr>
            <p:ph type="body" idx="2"/>
          </p:nvPr>
        </p:nvSpPr>
        <p:spPr>
          <a:xfrm>
            <a:off x="1378307" y="250673"/>
            <a:ext cx="5826900" cy="355800"/>
          </a:xfrm>
          <a:prstGeom prst="rect">
            <a:avLst/>
          </a:prstGeom>
          <a:noFill/>
          <a:ln>
            <a:noFill/>
          </a:ln>
        </p:spPr>
        <p:txBody>
          <a:bodyPr spcFirstLastPara="1" wrap="square" lIns="0" tIns="0" rIns="0" bIns="0" anchor="b" anchorCtr="0">
            <a:noAutofit/>
          </a:bodyPr>
          <a:lstStyle>
            <a:lvl1pPr marL="457200" lvl="0" indent="-228600" algn="l" rtl="0">
              <a:lnSpc>
                <a:spcPct val="100000"/>
              </a:lnSpc>
              <a:spcBef>
                <a:spcPts val="0"/>
              </a:spcBef>
              <a:spcAft>
                <a:spcPts val="0"/>
              </a:spcAft>
              <a:buSzPts val="1100"/>
              <a:buNone/>
              <a:defRPr sz="1100" b="0" i="0" u="none" strike="noStrike" cap="none">
                <a:solidFill>
                  <a:schemeClr val="lt2"/>
                </a:solidFill>
                <a:latin typeface="Poppins"/>
                <a:ea typeface="Poppins"/>
                <a:cs typeface="Poppins"/>
                <a:sym typeface="Poppins"/>
              </a:defRPr>
            </a:lvl1pPr>
            <a:lvl2pPr marL="914400" lvl="1" indent="-342900" algn="l" rtl="0">
              <a:lnSpc>
                <a:spcPct val="90000"/>
              </a:lnSpc>
              <a:spcBef>
                <a:spcPts val="800"/>
              </a:spcBef>
              <a:spcAft>
                <a:spcPts val="0"/>
              </a:spcAft>
              <a:buSzPts val="1800"/>
              <a:buChar char="•"/>
              <a:defRPr/>
            </a:lvl2pPr>
            <a:lvl3pPr marL="1371600" lvl="2" indent="-342900" algn="l" rtl="0">
              <a:lnSpc>
                <a:spcPct val="90000"/>
              </a:lnSpc>
              <a:spcBef>
                <a:spcPts val="500"/>
              </a:spcBef>
              <a:spcAft>
                <a:spcPts val="0"/>
              </a:spcAft>
              <a:buSzPts val="18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27" name="Google Shape;127;p17"/>
          <p:cNvSpPr txBox="1">
            <a:spLocks noGrp="1"/>
          </p:cNvSpPr>
          <p:nvPr>
            <p:ph type="body" idx="3"/>
          </p:nvPr>
        </p:nvSpPr>
        <p:spPr>
          <a:xfrm>
            <a:off x="2122377" y="1482752"/>
            <a:ext cx="5826900" cy="5556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0"/>
              </a:spcBef>
              <a:spcAft>
                <a:spcPts val="0"/>
              </a:spcAft>
              <a:buSzPts val="1500"/>
              <a:buNone/>
              <a:defRPr sz="1500" b="0" i="0" u="none" strike="noStrike" cap="none">
                <a:solidFill>
                  <a:schemeClr val="dk1"/>
                </a:solidFill>
                <a:latin typeface="Poppins"/>
                <a:ea typeface="Poppins"/>
                <a:cs typeface="Poppins"/>
                <a:sym typeface="Poppins"/>
              </a:defRPr>
            </a:lvl1pPr>
            <a:lvl2pPr marL="914400" lvl="1" indent="-342900" algn="l" rtl="0">
              <a:lnSpc>
                <a:spcPct val="90000"/>
              </a:lnSpc>
              <a:spcBef>
                <a:spcPts val="800"/>
              </a:spcBef>
              <a:spcAft>
                <a:spcPts val="0"/>
              </a:spcAft>
              <a:buSzPts val="1800"/>
              <a:buChar char="•"/>
              <a:defRPr/>
            </a:lvl2pPr>
            <a:lvl3pPr marL="1371600" lvl="2" indent="-342900" algn="l" rtl="0">
              <a:lnSpc>
                <a:spcPct val="90000"/>
              </a:lnSpc>
              <a:spcBef>
                <a:spcPts val="500"/>
              </a:spcBef>
              <a:spcAft>
                <a:spcPts val="0"/>
              </a:spcAft>
              <a:buSzPts val="18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28" name="Google Shape;128;p17"/>
          <p:cNvSpPr txBox="1">
            <a:spLocks noGrp="1"/>
          </p:cNvSpPr>
          <p:nvPr>
            <p:ph type="body" idx="4"/>
          </p:nvPr>
        </p:nvSpPr>
        <p:spPr>
          <a:xfrm>
            <a:off x="2122377" y="1104387"/>
            <a:ext cx="5826900" cy="355800"/>
          </a:xfrm>
          <a:prstGeom prst="rect">
            <a:avLst/>
          </a:prstGeom>
          <a:noFill/>
          <a:ln>
            <a:noFill/>
          </a:ln>
        </p:spPr>
        <p:txBody>
          <a:bodyPr spcFirstLastPara="1" wrap="square" lIns="0" tIns="0" rIns="0" bIns="0" anchor="b" anchorCtr="0">
            <a:noAutofit/>
          </a:bodyPr>
          <a:lstStyle>
            <a:lvl1pPr marL="457200" lvl="0" indent="-228600" algn="l" rtl="0">
              <a:lnSpc>
                <a:spcPct val="100000"/>
              </a:lnSpc>
              <a:spcBef>
                <a:spcPts val="0"/>
              </a:spcBef>
              <a:spcAft>
                <a:spcPts val="0"/>
              </a:spcAft>
              <a:buSzPts val="1100"/>
              <a:buNone/>
              <a:defRPr sz="1100" b="0" i="0" u="none" strike="noStrike" cap="none">
                <a:solidFill>
                  <a:schemeClr val="lt2"/>
                </a:solidFill>
                <a:latin typeface="Poppins"/>
                <a:ea typeface="Poppins"/>
                <a:cs typeface="Poppins"/>
                <a:sym typeface="Poppins"/>
              </a:defRPr>
            </a:lvl1pPr>
            <a:lvl2pPr marL="914400" lvl="1" indent="-342900" algn="l" rtl="0">
              <a:lnSpc>
                <a:spcPct val="90000"/>
              </a:lnSpc>
              <a:spcBef>
                <a:spcPts val="800"/>
              </a:spcBef>
              <a:spcAft>
                <a:spcPts val="0"/>
              </a:spcAft>
              <a:buSzPts val="1800"/>
              <a:buChar char="•"/>
              <a:defRPr/>
            </a:lvl2pPr>
            <a:lvl3pPr marL="1371600" lvl="2" indent="-342900" algn="l" rtl="0">
              <a:lnSpc>
                <a:spcPct val="90000"/>
              </a:lnSpc>
              <a:spcBef>
                <a:spcPts val="500"/>
              </a:spcBef>
              <a:spcAft>
                <a:spcPts val="0"/>
              </a:spcAft>
              <a:buSzPts val="18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29" name="Google Shape;129;p17"/>
          <p:cNvSpPr txBox="1">
            <a:spLocks noGrp="1"/>
          </p:cNvSpPr>
          <p:nvPr>
            <p:ph type="body" idx="5"/>
          </p:nvPr>
        </p:nvSpPr>
        <p:spPr>
          <a:xfrm>
            <a:off x="2391318" y="2549552"/>
            <a:ext cx="5826900" cy="5556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0"/>
              </a:spcBef>
              <a:spcAft>
                <a:spcPts val="0"/>
              </a:spcAft>
              <a:buSzPts val="1500"/>
              <a:buNone/>
              <a:defRPr sz="1500" b="0" i="0" u="none" strike="noStrike" cap="none">
                <a:solidFill>
                  <a:schemeClr val="dk1"/>
                </a:solidFill>
                <a:latin typeface="Poppins"/>
                <a:ea typeface="Poppins"/>
                <a:cs typeface="Poppins"/>
                <a:sym typeface="Poppins"/>
              </a:defRPr>
            </a:lvl1pPr>
            <a:lvl2pPr marL="914400" lvl="1" indent="-342900" algn="l" rtl="0">
              <a:lnSpc>
                <a:spcPct val="90000"/>
              </a:lnSpc>
              <a:spcBef>
                <a:spcPts val="800"/>
              </a:spcBef>
              <a:spcAft>
                <a:spcPts val="0"/>
              </a:spcAft>
              <a:buSzPts val="1800"/>
              <a:buChar char="•"/>
              <a:defRPr/>
            </a:lvl2pPr>
            <a:lvl3pPr marL="1371600" lvl="2" indent="-342900" algn="l" rtl="0">
              <a:lnSpc>
                <a:spcPct val="90000"/>
              </a:lnSpc>
              <a:spcBef>
                <a:spcPts val="500"/>
              </a:spcBef>
              <a:spcAft>
                <a:spcPts val="0"/>
              </a:spcAft>
              <a:buSzPts val="18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30" name="Google Shape;130;p17"/>
          <p:cNvSpPr txBox="1">
            <a:spLocks noGrp="1"/>
          </p:cNvSpPr>
          <p:nvPr>
            <p:ph type="body" idx="6"/>
          </p:nvPr>
        </p:nvSpPr>
        <p:spPr>
          <a:xfrm>
            <a:off x="2391318" y="2171187"/>
            <a:ext cx="5826900" cy="355800"/>
          </a:xfrm>
          <a:prstGeom prst="rect">
            <a:avLst/>
          </a:prstGeom>
          <a:noFill/>
          <a:ln>
            <a:noFill/>
          </a:ln>
        </p:spPr>
        <p:txBody>
          <a:bodyPr spcFirstLastPara="1" wrap="square" lIns="0" tIns="0" rIns="0" bIns="0" anchor="b" anchorCtr="0">
            <a:noAutofit/>
          </a:bodyPr>
          <a:lstStyle>
            <a:lvl1pPr marL="457200" lvl="0" indent="-228600" algn="l" rtl="0">
              <a:lnSpc>
                <a:spcPct val="100000"/>
              </a:lnSpc>
              <a:spcBef>
                <a:spcPts val="0"/>
              </a:spcBef>
              <a:spcAft>
                <a:spcPts val="0"/>
              </a:spcAft>
              <a:buSzPts val="1100"/>
              <a:buNone/>
              <a:defRPr sz="1100" b="0" i="0" u="none" strike="noStrike" cap="none">
                <a:solidFill>
                  <a:schemeClr val="lt2"/>
                </a:solidFill>
                <a:latin typeface="Poppins"/>
                <a:ea typeface="Poppins"/>
                <a:cs typeface="Poppins"/>
                <a:sym typeface="Poppins"/>
              </a:defRPr>
            </a:lvl1pPr>
            <a:lvl2pPr marL="914400" lvl="1" indent="-342900" algn="l" rtl="0">
              <a:lnSpc>
                <a:spcPct val="90000"/>
              </a:lnSpc>
              <a:spcBef>
                <a:spcPts val="800"/>
              </a:spcBef>
              <a:spcAft>
                <a:spcPts val="0"/>
              </a:spcAft>
              <a:buSzPts val="1800"/>
              <a:buChar char="•"/>
              <a:defRPr/>
            </a:lvl2pPr>
            <a:lvl3pPr marL="1371600" lvl="2" indent="-342900" algn="l" rtl="0">
              <a:lnSpc>
                <a:spcPct val="90000"/>
              </a:lnSpc>
              <a:spcBef>
                <a:spcPts val="500"/>
              </a:spcBef>
              <a:spcAft>
                <a:spcPts val="0"/>
              </a:spcAft>
              <a:buSzPts val="18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31" name="Google Shape;131;p17"/>
          <p:cNvSpPr txBox="1">
            <a:spLocks noGrp="1"/>
          </p:cNvSpPr>
          <p:nvPr>
            <p:ph type="body" idx="7"/>
          </p:nvPr>
        </p:nvSpPr>
        <p:spPr>
          <a:xfrm>
            <a:off x="2131342" y="3616352"/>
            <a:ext cx="5826900" cy="5556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0"/>
              </a:spcBef>
              <a:spcAft>
                <a:spcPts val="0"/>
              </a:spcAft>
              <a:buSzPts val="1500"/>
              <a:buNone/>
              <a:defRPr sz="1500" b="0" i="0" u="none" strike="noStrike" cap="none">
                <a:solidFill>
                  <a:schemeClr val="dk1"/>
                </a:solidFill>
                <a:latin typeface="Poppins"/>
                <a:ea typeface="Poppins"/>
                <a:cs typeface="Poppins"/>
                <a:sym typeface="Poppins"/>
              </a:defRPr>
            </a:lvl1pPr>
            <a:lvl2pPr marL="914400" lvl="1" indent="-342900" algn="l" rtl="0">
              <a:lnSpc>
                <a:spcPct val="90000"/>
              </a:lnSpc>
              <a:spcBef>
                <a:spcPts val="800"/>
              </a:spcBef>
              <a:spcAft>
                <a:spcPts val="0"/>
              </a:spcAft>
              <a:buSzPts val="1800"/>
              <a:buChar char="•"/>
              <a:defRPr/>
            </a:lvl2pPr>
            <a:lvl3pPr marL="1371600" lvl="2" indent="-342900" algn="l" rtl="0">
              <a:lnSpc>
                <a:spcPct val="90000"/>
              </a:lnSpc>
              <a:spcBef>
                <a:spcPts val="500"/>
              </a:spcBef>
              <a:spcAft>
                <a:spcPts val="0"/>
              </a:spcAft>
              <a:buSzPts val="18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32" name="Google Shape;132;p17"/>
          <p:cNvSpPr txBox="1">
            <a:spLocks noGrp="1"/>
          </p:cNvSpPr>
          <p:nvPr>
            <p:ph type="body" idx="8"/>
          </p:nvPr>
        </p:nvSpPr>
        <p:spPr>
          <a:xfrm>
            <a:off x="2131342" y="3237987"/>
            <a:ext cx="5826900" cy="355800"/>
          </a:xfrm>
          <a:prstGeom prst="rect">
            <a:avLst/>
          </a:prstGeom>
          <a:noFill/>
          <a:ln>
            <a:noFill/>
          </a:ln>
        </p:spPr>
        <p:txBody>
          <a:bodyPr spcFirstLastPara="1" wrap="square" lIns="0" tIns="0" rIns="0" bIns="0" anchor="b" anchorCtr="0">
            <a:noAutofit/>
          </a:bodyPr>
          <a:lstStyle>
            <a:lvl1pPr marL="457200" lvl="0" indent="-228600" algn="l" rtl="0">
              <a:lnSpc>
                <a:spcPct val="100000"/>
              </a:lnSpc>
              <a:spcBef>
                <a:spcPts val="0"/>
              </a:spcBef>
              <a:spcAft>
                <a:spcPts val="0"/>
              </a:spcAft>
              <a:buSzPts val="1100"/>
              <a:buNone/>
              <a:defRPr sz="1100" b="0" i="0" u="none" strike="noStrike" cap="none">
                <a:solidFill>
                  <a:schemeClr val="lt2"/>
                </a:solidFill>
                <a:latin typeface="Poppins"/>
                <a:ea typeface="Poppins"/>
                <a:cs typeface="Poppins"/>
                <a:sym typeface="Poppins"/>
              </a:defRPr>
            </a:lvl1pPr>
            <a:lvl2pPr marL="914400" lvl="1" indent="-342900" algn="l" rtl="0">
              <a:lnSpc>
                <a:spcPct val="90000"/>
              </a:lnSpc>
              <a:spcBef>
                <a:spcPts val="800"/>
              </a:spcBef>
              <a:spcAft>
                <a:spcPts val="0"/>
              </a:spcAft>
              <a:buSzPts val="1800"/>
              <a:buChar char="•"/>
              <a:defRPr/>
            </a:lvl2pPr>
            <a:lvl3pPr marL="1371600" lvl="2" indent="-342900" algn="l" rtl="0">
              <a:lnSpc>
                <a:spcPct val="90000"/>
              </a:lnSpc>
              <a:spcBef>
                <a:spcPts val="500"/>
              </a:spcBef>
              <a:spcAft>
                <a:spcPts val="0"/>
              </a:spcAft>
              <a:buSzPts val="18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33" name="Google Shape;133;p17"/>
          <p:cNvSpPr txBox="1">
            <a:spLocks noGrp="1"/>
          </p:cNvSpPr>
          <p:nvPr>
            <p:ph type="body" idx="9"/>
          </p:nvPr>
        </p:nvSpPr>
        <p:spPr>
          <a:xfrm>
            <a:off x="1378307" y="4467999"/>
            <a:ext cx="5826900" cy="5556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0"/>
              </a:spcBef>
              <a:spcAft>
                <a:spcPts val="0"/>
              </a:spcAft>
              <a:buSzPts val="1500"/>
              <a:buNone/>
              <a:defRPr sz="1500" b="0" i="0" u="none" strike="noStrike" cap="none">
                <a:solidFill>
                  <a:schemeClr val="dk1"/>
                </a:solidFill>
                <a:latin typeface="Poppins"/>
                <a:ea typeface="Poppins"/>
                <a:cs typeface="Poppins"/>
                <a:sym typeface="Poppins"/>
              </a:defRPr>
            </a:lvl1pPr>
            <a:lvl2pPr marL="914400" lvl="1" indent="-342900" algn="l" rtl="0">
              <a:lnSpc>
                <a:spcPct val="90000"/>
              </a:lnSpc>
              <a:spcBef>
                <a:spcPts val="800"/>
              </a:spcBef>
              <a:spcAft>
                <a:spcPts val="0"/>
              </a:spcAft>
              <a:buSzPts val="1800"/>
              <a:buChar char="•"/>
              <a:defRPr/>
            </a:lvl2pPr>
            <a:lvl3pPr marL="1371600" lvl="2" indent="-342900" algn="l" rtl="0">
              <a:lnSpc>
                <a:spcPct val="90000"/>
              </a:lnSpc>
              <a:spcBef>
                <a:spcPts val="500"/>
              </a:spcBef>
              <a:spcAft>
                <a:spcPts val="0"/>
              </a:spcAft>
              <a:buSzPts val="18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34" name="Google Shape;134;p17"/>
          <p:cNvSpPr txBox="1">
            <a:spLocks noGrp="1"/>
          </p:cNvSpPr>
          <p:nvPr>
            <p:ph type="body" idx="13"/>
          </p:nvPr>
        </p:nvSpPr>
        <p:spPr>
          <a:xfrm>
            <a:off x="1378307" y="4089634"/>
            <a:ext cx="5826900" cy="355800"/>
          </a:xfrm>
          <a:prstGeom prst="rect">
            <a:avLst/>
          </a:prstGeom>
          <a:noFill/>
          <a:ln>
            <a:noFill/>
          </a:ln>
        </p:spPr>
        <p:txBody>
          <a:bodyPr spcFirstLastPara="1" wrap="square" lIns="0" tIns="0" rIns="0" bIns="0" anchor="b" anchorCtr="0">
            <a:noAutofit/>
          </a:bodyPr>
          <a:lstStyle>
            <a:lvl1pPr marL="457200" lvl="0" indent="-228600" algn="l" rtl="0">
              <a:lnSpc>
                <a:spcPct val="100000"/>
              </a:lnSpc>
              <a:spcBef>
                <a:spcPts val="0"/>
              </a:spcBef>
              <a:spcAft>
                <a:spcPts val="0"/>
              </a:spcAft>
              <a:buSzPts val="1100"/>
              <a:buNone/>
              <a:defRPr sz="1100" b="0" i="0" u="none" strike="noStrike" cap="none">
                <a:solidFill>
                  <a:schemeClr val="lt2"/>
                </a:solidFill>
                <a:latin typeface="Poppins"/>
                <a:ea typeface="Poppins"/>
                <a:cs typeface="Poppins"/>
                <a:sym typeface="Poppins"/>
              </a:defRPr>
            </a:lvl1pPr>
            <a:lvl2pPr marL="914400" lvl="1" indent="-342900" algn="l" rtl="0">
              <a:lnSpc>
                <a:spcPct val="90000"/>
              </a:lnSpc>
              <a:spcBef>
                <a:spcPts val="800"/>
              </a:spcBef>
              <a:spcAft>
                <a:spcPts val="0"/>
              </a:spcAft>
              <a:buSzPts val="1800"/>
              <a:buChar char="•"/>
              <a:defRPr/>
            </a:lvl2pPr>
            <a:lvl3pPr marL="1371600" lvl="2" indent="-342900" algn="l" rtl="0">
              <a:lnSpc>
                <a:spcPct val="90000"/>
              </a:lnSpc>
              <a:spcBef>
                <a:spcPts val="500"/>
              </a:spcBef>
              <a:spcAft>
                <a:spcPts val="0"/>
              </a:spcAft>
              <a:buSzPts val="18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Agenda: 2 columns, green numbers">
  <p:cSld name="Agenda: 2 columns, green numbers">
    <p:spTree>
      <p:nvGrpSpPr>
        <p:cNvPr id="1" name="Shape 135"/>
        <p:cNvGrpSpPr/>
        <p:nvPr/>
      </p:nvGrpSpPr>
      <p:grpSpPr>
        <a:xfrm>
          <a:off x="0" y="0"/>
          <a:ext cx="0" cy="0"/>
          <a:chOff x="0" y="0"/>
          <a:chExt cx="0" cy="0"/>
        </a:xfrm>
      </p:grpSpPr>
      <p:sp>
        <p:nvSpPr>
          <p:cNvPr id="136" name="Google Shape;136;p18"/>
          <p:cNvSpPr txBox="1">
            <a:spLocks noGrp="1"/>
          </p:cNvSpPr>
          <p:nvPr>
            <p:ph type="title"/>
          </p:nvPr>
        </p:nvSpPr>
        <p:spPr>
          <a:xfrm>
            <a:off x="315951" y="274639"/>
            <a:ext cx="8510400" cy="766800"/>
          </a:xfrm>
          <a:prstGeom prst="rect">
            <a:avLst/>
          </a:prstGeom>
          <a:noFill/>
          <a:ln>
            <a:noFill/>
          </a:ln>
        </p:spPr>
        <p:txBody>
          <a:bodyPr spcFirstLastPara="1" wrap="square" lIns="0" tIns="0" rIns="0" bIns="0" anchor="t" anchorCtr="0">
            <a:noAutofit/>
          </a:bodyPr>
          <a:lstStyle>
            <a:lvl1pPr lvl="0" algn="l" rtl="0">
              <a:lnSpc>
                <a:spcPct val="90000"/>
              </a:lnSpc>
              <a:spcBef>
                <a:spcPts val="0"/>
              </a:spcBef>
              <a:spcAft>
                <a:spcPts val="0"/>
              </a:spcAft>
              <a:buSzPts val="4400"/>
              <a:buNone/>
              <a:defRPr b="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37" name="Google Shape;137;p18"/>
          <p:cNvSpPr txBox="1">
            <a:spLocks noGrp="1"/>
          </p:cNvSpPr>
          <p:nvPr>
            <p:ph type="body" idx="1"/>
          </p:nvPr>
        </p:nvSpPr>
        <p:spPr>
          <a:xfrm>
            <a:off x="1080771" y="1210089"/>
            <a:ext cx="3282900" cy="481800"/>
          </a:xfrm>
          <a:prstGeom prst="rect">
            <a:avLst/>
          </a:prstGeom>
          <a:noFill/>
          <a:ln>
            <a:noFill/>
          </a:ln>
        </p:spPr>
        <p:txBody>
          <a:bodyPr spcFirstLastPara="1" wrap="square" lIns="0" tIns="36000" rIns="0" bIns="0" anchor="ctr" anchorCtr="0">
            <a:noAutofit/>
          </a:bodyPr>
          <a:lstStyle>
            <a:lvl1pPr marL="457200" lvl="0" indent="-228600" algn="l" rtl="0">
              <a:lnSpc>
                <a:spcPct val="90000"/>
              </a:lnSpc>
              <a:spcBef>
                <a:spcPts val="0"/>
              </a:spcBef>
              <a:spcAft>
                <a:spcPts val="0"/>
              </a:spcAft>
              <a:buSzPts val="1600"/>
              <a:buNone/>
              <a:defRPr sz="1600" b="0" i="0" u="none" strike="noStrike" cap="none">
                <a:solidFill>
                  <a:schemeClr val="dk1"/>
                </a:solidFill>
                <a:latin typeface="Poppins"/>
                <a:ea typeface="Poppins"/>
                <a:cs typeface="Poppins"/>
                <a:sym typeface="Poppins"/>
              </a:defRPr>
            </a:lvl1pPr>
            <a:lvl2pPr marL="914400" lvl="1" indent="-342900" algn="l" rtl="0">
              <a:lnSpc>
                <a:spcPct val="90000"/>
              </a:lnSpc>
              <a:spcBef>
                <a:spcPts val="500"/>
              </a:spcBef>
              <a:spcAft>
                <a:spcPts val="0"/>
              </a:spcAft>
              <a:buSzPts val="1800"/>
              <a:buChar char="•"/>
              <a:defRPr/>
            </a:lvl2pPr>
            <a:lvl3pPr marL="1371600" lvl="2" indent="-342900" algn="l" rtl="0">
              <a:lnSpc>
                <a:spcPct val="90000"/>
              </a:lnSpc>
              <a:spcBef>
                <a:spcPts val="500"/>
              </a:spcBef>
              <a:spcAft>
                <a:spcPts val="0"/>
              </a:spcAft>
              <a:buSzPts val="18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38" name="Google Shape;138;p18"/>
          <p:cNvSpPr txBox="1">
            <a:spLocks noGrp="1"/>
          </p:cNvSpPr>
          <p:nvPr>
            <p:ph type="body" idx="2"/>
          </p:nvPr>
        </p:nvSpPr>
        <p:spPr>
          <a:xfrm>
            <a:off x="315951" y="2117209"/>
            <a:ext cx="756900" cy="481800"/>
          </a:xfrm>
          <a:prstGeom prst="rect">
            <a:avLst/>
          </a:prstGeom>
          <a:noFill/>
          <a:ln>
            <a:noFill/>
          </a:ln>
        </p:spPr>
        <p:txBody>
          <a:bodyPr spcFirstLastPara="1" wrap="square" lIns="0" tIns="72000" rIns="0" bIns="0" anchor="ctr" anchorCtr="0">
            <a:noAutofit/>
          </a:bodyPr>
          <a:lstStyle>
            <a:lvl1pPr marL="457200" lvl="0" indent="-228600" algn="l" rtl="0">
              <a:lnSpc>
                <a:spcPct val="90000"/>
              </a:lnSpc>
              <a:spcBef>
                <a:spcPts val="1000"/>
              </a:spcBef>
              <a:spcAft>
                <a:spcPts val="0"/>
              </a:spcAft>
              <a:buSzPts val="3000"/>
              <a:buNone/>
              <a:defRPr sz="3000" b="1" i="0" u="none" strike="noStrike" cap="none">
                <a:solidFill>
                  <a:schemeClr val="accent1"/>
                </a:solidFill>
                <a:latin typeface="Poppins"/>
                <a:ea typeface="Poppins"/>
                <a:cs typeface="Poppins"/>
                <a:sym typeface="Poppins"/>
              </a:defRPr>
            </a:lvl1pPr>
            <a:lvl2pPr marL="914400" lvl="1" indent="-342900" algn="l" rtl="0">
              <a:lnSpc>
                <a:spcPct val="90000"/>
              </a:lnSpc>
              <a:spcBef>
                <a:spcPts val="500"/>
              </a:spcBef>
              <a:spcAft>
                <a:spcPts val="0"/>
              </a:spcAft>
              <a:buSzPts val="1800"/>
              <a:buChar char="•"/>
              <a:defRPr/>
            </a:lvl2pPr>
            <a:lvl3pPr marL="1371600" lvl="2" indent="-342900" algn="l" rtl="0">
              <a:lnSpc>
                <a:spcPct val="90000"/>
              </a:lnSpc>
              <a:spcBef>
                <a:spcPts val="500"/>
              </a:spcBef>
              <a:spcAft>
                <a:spcPts val="0"/>
              </a:spcAft>
              <a:buSzPts val="18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39" name="Google Shape;139;p18"/>
          <p:cNvSpPr txBox="1">
            <a:spLocks noGrp="1"/>
          </p:cNvSpPr>
          <p:nvPr>
            <p:ph type="body" idx="3"/>
          </p:nvPr>
        </p:nvSpPr>
        <p:spPr>
          <a:xfrm>
            <a:off x="323972" y="3022255"/>
            <a:ext cx="756900" cy="481800"/>
          </a:xfrm>
          <a:prstGeom prst="rect">
            <a:avLst/>
          </a:prstGeom>
          <a:noFill/>
          <a:ln>
            <a:noFill/>
          </a:ln>
        </p:spPr>
        <p:txBody>
          <a:bodyPr spcFirstLastPara="1" wrap="square" lIns="0" tIns="72000" rIns="0" bIns="0" anchor="ctr" anchorCtr="0">
            <a:noAutofit/>
          </a:bodyPr>
          <a:lstStyle>
            <a:lvl1pPr marL="457200" lvl="0" indent="-228600" algn="l" rtl="0">
              <a:lnSpc>
                <a:spcPct val="90000"/>
              </a:lnSpc>
              <a:spcBef>
                <a:spcPts val="1000"/>
              </a:spcBef>
              <a:spcAft>
                <a:spcPts val="0"/>
              </a:spcAft>
              <a:buSzPts val="3000"/>
              <a:buNone/>
              <a:defRPr sz="3000" b="1" i="0" u="none" strike="noStrike" cap="none">
                <a:solidFill>
                  <a:schemeClr val="accent1"/>
                </a:solidFill>
                <a:latin typeface="Poppins"/>
                <a:ea typeface="Poppins"/>
                <a:cs typeface="Poppins"/>
                <a:sym typeface="Poppins"/>
              </a:defRPr>
            </a:lvl1pPr>
            <a:lvl2pPr marL="914400" lvl="1" indent="-342900" algn="l" rtl="0">
              <a:lnSpc>
                <a:spcPct val="90000"/>
              </a:lnSpc>
              <a:spcBef>
                <a:spcPts val="500"/>
              </a:spcBef>
              <a:spcAft>
                <a:spcPts val="0"/>
              </a:spcAft>
              <a:buSzPts val="1800"/>
              <a:buChar char="•"/>
              <a:defRPr/>
            </a:lvl2pPr>
            <a:lvl3pPr marL="1371600" lvl="2" indent="-342900" algn="l" rtl="0">
              <a:lnSpc>
                <a:spcPct val="90000"/>
              </a:lnSpc>
              <a:spcBef>
                <a:spcPts val="500"/>
              </a:spcBef>
              <a:spcAft>
                <a:spcPts val="0"/>
              </a:spcAft>
              <a:buSzPts val="18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grpSp>
        <p:nvGrpSpPr>
          <p:cNvPr id="140" name="Google Shape;140;p18"/>
          <p:cNvGrpSpPr/>
          <p:nvPr/>
        </p:nvGrpSpPr>
        <p:grpSpPr>
          <a:xfrm>
            <a:off x="315749" y="1893845"/>
            <a:ext cx="4047984" cy="1821838"/>
            <a:chOff x="4115025" y="1906461"/>
            <a:chExt cx="1243200" cy="1821838"/>
          </a:xfrm>
        </p:grpSpPr>
        <p:cxnSp>
          <p:nvCxnSpPr>
            <p:cNvPr id="141" name="Google Shape;141;p18"/>
            <p:cNvCxnSpPr/>
            <p:nvPr/>
          </p:nvCxnSpPr>
          <p:spPr>
            <a:xfrm rot="10800000">
              <a:off x="4115025" y="1906461"/>
              <a:ext cx="1243200" cy="0"/>
            </a:xfrm>
            <a:prstGeom prst="straightConnector1">
              <a:avLst/>
            </a:prstGeom>
            <a:noFill/>
            <a:ln w="12700" cap="flat" cmpd="sng">
              <a:solidFill>
                <a:schemeClr val="dk1"/>
              </a:solidFill>
              <a:prstDash val="solid"/>
              <a:miter lim="800000"/>
              <a:headEnd type="none" w="sm" len="sm"/>
              <a:tailEnd type="none" w="sm" len="sm"/>
            </a:ln>
          </p:spPr>
        </p:cxnSp>
        <p:cxnSp>
          <p:nvCxnSpPr>
            <p:cNvPr id="142" name="Google Shape;142;p18"/>
            <p:cNvCxnSpPr/>
            <p:nvPr/>
          </p:nvCxnSpPr>
          <p:spPr>
            <a:xfrm rot="10800000">
              <a:off x="4115025" y="2817380"/>
              <a:ext cx="1243200" cy="0"/>
            </a:xfrm>
            <a:prstGeom prst="straightConnector1">
              <a:avLst/>
            </a:prstGeom>
            <a:noFill/>
            <a:ln w="12700" cap="flat" cmpd="sng">
              <a:solidFill>
                <a:schemeClr val="dk1"/>
              </a:solidFill>
              <a:prstDash val="solid"/>
              <a:miter lim="800000"/>
              <a:headEnd type="none" w="sm" len="sm"/>
              <a:tailEnd type="none" w="sm" len="sm"/>
            </a:ln>
          </p:spPr>
        </p:cxnSp>
        <p:cxnSp>
          <p:nvCxnSpPr>
            <p:cNvPr id="143" name="Google Shape;143;p18"/>
            <p:cNvCxnSpPr/>
            <p:nvPr/>
          </p:nvCxnSpPr>
          <p:spPr>
            <a:xfrm rot="10800000">
              <a:off x="4115025" y="3728299"/>
              <a:ext cx="1243200" cy="0"/>
            </a:xfrm>
            <a:prstGeom prst="straightConnector1">
              <a:avLst/>
            </a:prstGeom>
            <a:noFill/>
            <a:ln w="12700" cap="flat" cmpd="sng">
              <a:solidFill>
                <a:schemeClr val="dk1"/>
              </a:solidFill>
              <a:prstDash val="solid"/>
              <a:miter lim="800000"/>
              <a:headEnd type="none" w="sm" len="sm"/>
              <a:tailEnd type="none" w="sm" len="sm"/>
            </a:ln>
          </p:spPr>
        </p:cxnSp>
      </p:grpSp>
      <p:sp>
        <p:nvSpPr>
          <p:cNvPr id="144" name="Google Shape;144;p18"/>
          <p:cNvSpPr txBox="1">
            <a:spLocks noGrp="1"/>
          </p:cNvSpPr>
          <p:nvPr>
            <p:ph type="body" idx="4"/>
          </p:nvPr>
        </p:nvSpPr>
        <p:spPr>
          <a:xfrm>
            <a:off x="315951" y="3927284"/>
            <a:ext cx="756900" cy="481800"/>
          </a:xfrm>
          <a:prstGeom prst="rect">
            <a:avLst/>
          </a:prstGeom>
          <a:noFill/>
          <a:ln>
            <a:noFill/>
          </a:ln>
        </p:spPr>
        <p:txBody>
          <a:bodyPr spcFirstLastPara="1" wrap="square" lIns="0" tIns="72000" rIns="0" bIns="0" anchor="ctr" anchorCtr="0">
            <a:noAutofit/>
          </a:bodyPr>
          <a:lstStyle>
            <a:lvl1pPr marL="457200" lvl="0" indent="-228600" algn="l" rtl="0">
              <a:lnSpc>
                <a:spcPct val="90000"/>
              </a:lnSpc>
              <a:spcBef>
                <a:spcPts val="1000"/>
              </a:spcBef>
              <a:spcAft>
                <a:spcPts val="0"/>
              </a:spcAft>
              <a:buSzPts val="3000"/>
              <a:buNone/>
              <a:defRPr sz="3000" b="1" i="0" u="none" strike="noStrike" cap="none">
                <a:solidFill>
                  <a:schemeClr val="accent1"/>
                </a:solidFill>
                <a:latin typeface="Poppins"/>
                <a:ea typeface="Poppins"/>
                <a:cs typeface="Poppins"/>
                <a:sym typeface="Poppins"/>
              </a:defRPr>
            </a:lvl1pPr>
            <a:lvl2pPr marL="914400" lvl="1" indent="-342900" algn="l" rtl="0">
              <a:lnSpc>
                <a:spcPct val="90000"/>
              </a:lnSpc>
              <a:spcBef>
                <a:spcPts val="500"/>
              </a:spcBef>
              <a:spcAft>
                <a:spcPts val="0"/>
              </a:spcAft>
              <a:buSzPts val="1800"/>
              <a:buChar char="•"/>
              <a:defRPr/>
            </a:lvl2pPr>
            <a:lvl3pPr marL="1371600" lvl="2" indent="-342900" algn="l" rtl="0">
              <a:lnSpc>
                <a:spcPct val="90000"/>
              </a:lnSpc>
              <a:spcBef>
                <a:spcPts val="500"/>
              </a:spcBef>
              <a:spcAft>
                <a:spcPts val="0"/>
              </a:spcAft>
              <a:buSzPts val="18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45" name="Google Shape;145;p18"/>
          <p:cNvSpPr txBox="1">
            <a:spLocks noGrp="1"/>
          </p:cNvSpPr>
          <p:nvPr>
            <p:ph type="body" idx="5"/>
          </p:nvPr>
        </p:nvSpPr>
        <p:spPr>
          <a:xfrm>
            <a:off x="323972" y="1210089"/>
            <a:ext cx="756900" cy="481800"/>
          </a:xfrm>
          <a:prstGeom prst="rect">
            <a:avLst/>
          </a:prstGeom>
          <a:noFill/>
          <a:ln>
            <a:noFill/>
          </a:ln>
        </p:spPr>
        <p:txBody>
          <a:bodyPr spcFirstLastPara="1" wrap="square" lIns="0" tIns="72000" rIns="0" bIns="0" anchor="ctr" anchorCtr="0">
            <a:noAutofit/>
          </a:bodyPr>
          <a:lstStyle>
            <a:lvl1pPr marL="457200" lvl="0" indent="-228600" algn="l" rtl="0">
              <a:lnSpc>
                <a:spcPct val="90000"/>
              </a:lnSpc>
              <a:spcBef>
                <a:spcPts val="1000"/>
              </a:spcBef>
              <a:spcAft>
                <a:spcPts val="0"/>
              </a:spcAft>
              <a:buSzPts val="3000"/>
              <a:buNone/>
              <a:defRPr sz="3000" b="1" i="0" u="none" strike="noStrike" cap="none">
                <a:solidFill>
                  <a:schemeClr val="accent1"/>
                </a:solidFill>
                <a:latin typeface="Poppins"/>
                <a:ea typeface="Poppins"/>
                <a:cs typeface="Poppins"/>
                <a:sym typeface="Poppins"/>
              </a:defRPr>
            </a:lvl1pPr>
            <a:lvl2pPr marL="914400" lvl="1" indent="-342900" algn="l" rtl="0">
              <a:lnSpc>
                <a:spcPct val="90000"/>
              </a:lnSpc>
              <a:spcBef>
                <a:spcPts val="500"/>
              </a:spcBef>
              <a:spcAft>
                <a:spcPts val="0"/>
              </a:spcAft>
              <a:buSzPts val="1800"/>
              <a:buChar char="•"/>
              <a:defRPr/>
            </a:lvl2pPr>
            <a:lvl3pPr marL="1371600" lvl="2" indent="-342900" algn="l" rtl="0">
              <a:lnSpc>
                <a:spcPct val="90000"/>
              </a:lnSpc>
              <a:spcBef>
                <a:spcPts val="500"/>
              </a:spcBef>
              <a:spcAft>
                <a:spcPts val="0"/>
              </a:spcAft>
              <a:buSzPts val="18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46" name="Google Shape;146;p18"/>
          <p:cNvSpPr txBox="1">
            <a:spLocks noGrp="1"/>
          </p:cNvSpPr>
          <p:nvPr>
            <p:ph type="body" idx="6"/>
          </p:nvPr>
        </p:nvSpPr>
        <p:spPr>
          <a:xfrm>
            <a:off x="1080771" y="2117207"/>
            <a:ext cx="3282900" cy="481800"/>
          </a:xfrm>
          <a:prstGeom prst="rect">
            <a:avLst/>
          </a:prstGeom>
          <a:noFill/>
          <a:ln>
            <a:noFill/>
          </a:ln>
        </p:spPr>
        <p:txBody>
          <a:bodyPr spcFirstLastPara="1" wrap="square" lIns="0" tIns="36000" rIns="0" bIns="0" anchor="ctr" anchorCtr="0">
            <a:noAutofit/>
          </a:bodyPr>
          <a:lstStyle>
            <a:lvl1pPr marL="457200" lvl="0" indent="-228600" algn="l" rtl="0">
              <a:lnSpc>
                <a:spcPct val="90000"/>
              </a:lnSpc>
              <a:spcBef>
                <a:spcPts val="0"/>
              </a:spcBef>
              <a:spcAft>
                <a:spcPts val="0"/>
              </a:spcAft>
              <a:buSzPts val="1600"/>
              <a:buNone/>
              <a:defRPr sz="1600" b="0" i="0" u="none" strike="noStrike" cap="none">
                <a:solidFill>
                  <a:schemeClr val="dk1"/>
                </a:solidFill>
                <a:latin typeface="Poppins"/>
                <a:ea typeface="Poppins"/>
                <a:cs typeface="Poppins"/>
                <a:sym typeface="Poppins"/>
              </a:defRPr>
            </a:lvl1pPr>
            <a:lvl2pPr marL="914400" lvl="1" indent="-342900" algn="l" rtl="0">
              <a:lnSpc>
                <a:spcPct val="90000"/>
              </a:lnSpc>
              <a:spcBef>
                <a:spcPts val="500"/>
              </a:spcBef>
              <a:spcAft>
                <a:spcPts val="0"/>
              </a:spcAft>
              <a:buSzPts val="1800"/>
              <a:buChar char="•"/>
              <a:defRPr/>
            </a:lvl2pPr>
            <a:lvl3pPr marL="1371600" lvl="2" indent="-342900" algn="l" rtl="0">
              <a:lnSpc>
                <a:spcPct val="90000"/>
              </a:lnSpc>
              <a:spcBef>
                <a:spcPts val="500"/>
              </a:spcBef>
              <a:spcAft>
                <a:spcPts val="0"/>
              </a:spcAft>
              <a:buSzPts val="18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47" name="Google Shape;147;p18"/>
          <p:cNvSpPr txBox="1">
            <a:spLocks noGrp="1"/>
          </p:cNvSpPr>
          <p:nvPr>
            <p:ph type="body" idx="7"/>
          </p:nvPr>
        </p:nvSpPr>
        <p:spPr>
          <a:xfrm>
            <a:off x="1080771" y="3015739"/>
            <a:ext cx="3282900" cy="481800"/>
          </a:xfrm>
          <a:prstGeom prst="rect">
            <a:avLst/>
          </a:prstGeom>
          <a:noFill/>
          <a:ln>
            <a:noFill/>
          </a:ln>
        </p:spPr>
        <p:txBody>
          <a:bodyPr spcFirstLastPara="1" wrap="square" lIns="0" tIns="36000" rIns="0" bIns="0" anchor="ctr" anchorCtr="0">
            <a:noAutofit/>
          </a:bodyPr>
          <a:lstStyle>
            <a:lvl1pPr marL="457200" lvl="0" indent="-228600" algn="l" rtl="0">
              <a:lnSpc>
                <a:spcPct val="90000"/>
              </a:lnSpc>
              <a:spcBef>
                <a:spcPts val="0"/>
              </a:spcBef>
              <a:spcAft>
                <a:spcPts val="0"/>
              </a:spcAft>
              <a:buSzPts val="1600"/>
              <a:buNone/>
              <a:defRPr sz="1600" b="0" i="0" u="none" strike="noStrike" cap="none">
                <a:solidFill>
                  <a:schemeClr val="dk1"/>
                </a:solidFill>
                <a:latin typeface="Poppins"/>
                <a:ea typeface="Poppins"/>
                <a:cs typeface="Poppins"/>
                <a:sym typeface="Poppins"/>
              </a:defRPr>
            </a:lvl1pPr>
            <a:lvl2pPr marL="914400" lvl="1" indent="-342900" algn="l" rtl="0">
              <a:lnSpc>
                <a:spcPct val="90000"/>
              </a:lnSpc>
              <a:spcBef>
                <a:spcPts val="500"/>
              </a:spcBef>
              <a:spcAft>
                <a:spcPts val="0"/>
              </a:spcAft>
              <a:buSzPts val="1800"/>
              <a:buChar char="•"/>
              <a:defRPr/>
            </a:lvl2pPr>
            <a:lvl3pPr marL="1371600" lvl="2" indent="-342900" algn="l" rtl="0">
              <a:lnSpc>
                <a:spcPct val="90000"/>
              </a:lnSpc>
              <a:spcBef>
                <a:spcPts val="500"/>
              </a:spcBef>
              <a:spcAft>
                <a:spcPts val="0"/>
              </a:spcAft>
              <a:buSzPts val="18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48" name="Google Shape;148;p18"/>
          <p:cNvSpPr txBox="1">
            <a:spLocks noGrp="1"/>
          </p:cNvSpPr>
          <p:nvPr>
            <p:ph type="body" idx="8"/>
          </p:nvPr>
        </p:nvSpPr>
        <p:spPr>
          <a:xfrm>
            <a:off x="1080771" y="3927282"/>
            <a:ext cx="3282900" cy="481800"/>
          </a:xfrm>
          <a:prstGeom prst="rect">
            <a:avLst/>
          </a:prstGeom>
          <a:noFill/>
          <a:ln>
            <a:noFill/>
          </a:ln>
        </p:spPr>
        <p:txBody>
          <a:bodyPr spcFirstLastPara="1" wrap="square" lIns="0" tIns="36000" rIns="0" bIns="0" anchor="ctr" anchorCtr="0">
            <a:noAutofit/>
          </a:bodyPr>
          <a:lstStyle>
            <a:lvl1pPr marL="457200" lvl="0" indent="-228600" algn="l" rtl="0">
              <a:lnSpc>
                <a:spcPct val="90000"/>
              </a:lnSpc>
              <a:spcBef>
                <a:spcPts val="0"/>
              </a:spcBef>
              <a:spcAft>
                <a:spcPts val="0"/>
              </a:spcAft>
              <a:buSzPts val="1600"/>
              <a:buNone/>
              <a:defRPr sz="1600" b="0" i="0" u="none" strike="noStrike" cap="none">
                <a:solidFill>
                  <a:schemeClr val="dk1"/>
                </a:solidFill>
                <a:latin typeface="Poppins"/>
                <a:ea typeface="Poppins"/>
                <a:cs typeface="Poppins"/>
                <a:sym typeface="Poppins"/>
              </a:defRPr>
            </a:lvl1pPr>
            <a:lvl2pPr marL="914400" lvl="1" indent="-342900" algn="l" rtl="0">
              <a:lnSpc>
                <a:spcPct val="90000"/>
              </a:lnSpc>
              <a:spcBef>
                <a:spcPts val="500"/>
              </a:spcBef>
              <a:spcAft>
                <a:spcPts val="0"/>
              </a:spcAft>
              <a:buSzPts val="1800"/>
              <a:buChar char="•"/>
              <a:defRPr/>
            </a:lvl2pPr>
            <a:lvl3pPr marL="1371600" lvl="2" indent="-342900" algn="l" rtl="0">
              <a:lnSpc>
                <a:spcPct val="90000"/>
              </a:lnSpc>
              <a:spcBef>
                <a:spcPts val="500"/>
              </a:spcBef>
              <a:spcAft>
                <a:spcPts val="0"/>
              </a:spcAft>
              <a:buSzPts val="18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49" name="Google Shape;149;p18"/>
          <p:cNvSpPr txBox="1">
            <a:spLocks noGrp="1"/>
          </p:cNvSpPr>
          <p:nvPr>
            <p:ph type="body" idx="9"/>
          </p:nvPr>
        </p:nvSpPr>
        <p:spPr>
          <a:xfrm>
            <a:off x="5548599" y="1210089"/>
            <a:ext cx="3282900" cy="481800"/>
          </a:xfrm>
          <a:prstGeom prst="rect">
            <a:avLst/>
          </a:prstGeom>
          <a:noFill/>
          <a:ln>
            <a:noFill/>
          </a:ln>
        </p:spPr>
        <p:txBody>
          <a:bodyPr spcFirstLastPara="1" wrap="square" lIns="0" tIns="36000" rIns="0" bIns="0" anchor="ctr" anchorCtr="0">
            <a:noAutofit/>
          </a:bodyPr>
          <a:lstStyle>
            <a:lvl1pPr marL="457200" lvl="0" indent="-228600" algn="l" rtl="0">
              <a:lnSpc>
                <a:spcPct val="90000"/>
              </a:lnSpc>
              <a:spcBef>
                <a:spcPts val="0"/>
              </a:spcBef>
              <a:spcAft>
                <a:spcPts val="0"/>
              </a:spcAft>
              <a:buSzPts val="1600"/>
              <a:buNone/>
              <a:defRPr sz="1600" b="0" i="0" u="none" strike="noStrike" cap="none">
                <a:solidFill>
                  <a:schemeClr val="dk1"/>
                </a:solidFill>
                <a:latin typeface="Poppins"/>
                <a:ea typeface="Poppins"/>
                <a:cs typeface="Poppins"/>
                <a:sym typeface="Poppins"/>
              </a:defRPr>
            </a:lvl1pPr>
            <a:lvl2pPr marL="914400" lvl="1" indent="-342900" algn="l" rtl="0">
              <a:lnSpc>
                <a:spcPct val="90000"/>
              </a:lnSpc>
              <a:spcBef>
                <a:spcPts val="500"/>
              </a:spcBef>
              <a:spcAft>
                <a:spcPts val="0"/>
              </a:spcAft>
              <a:buSzPts val="1800"/>
              <a:buChar char="•"/>
              <a:defRPr/>
            </a:lvl2pPr>
            <a:lvl3pPr marL="1371600" lvl="2" indent="-342900" algn="l" rtl="0">
              <a:lnSpc>
                <a:spcPct val="90000"/>
              </a:lnSpc>
              <a:spcBef>
                <a:spcPts val="500"/>
              </a:spcBef>
              <a:spcAft>
                <a:spcPts val="0"/>
              </a:spcAft>
              <a:buSzPts val="18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50" name="Google Shape;150;p18"/>
          <p:cNvSpPr txBox="1">
            <a:spLocks noGrp="1"/>
          </p:cNvSpPr>
          <p:nvPr>
            <p:ph type="body" idx="13"/>
          </p:nvPr>
        </p:nvSpPr>
        <p:spPr>
          <a:xfrm>
            <a:off x="4783779" y="2117209"/>
            <a:ext cx="756900" cy="481800"/>
          </a:xfrm>
          <a:prstGeom prst="rect">
            <a:avLst/>
          </a:prstGeom>
          <a:noFill/>
          <a:ln>
            <a:noFill/>
          </a:ln>
        </p:spPr>
        <p:txBody>
          <a:bodyPr spcFirstLastPara="1" wrap="square" lIns="0" tIns="72000" rIns="0" bIns="0" anchor="ctr" anchorCtr="0">
            <a:noAutofit/>
          </a:bodyPr>
          <a:lstStyle>
            <a:lvl1pPr marL="457200" lvl="0" indent="-228600" algn="l" rtl="0">
              <a:lnSpc>
                <a:spcPct val="90000"/>
              </a:lnSpc>
              <a:spcBef>
                <a:spcPts val="1000"/>
              </a:spcBef>
              <a:spcAft>
                <a:spcPts val="0"/>
              </a:spcAft>
              <a:buSzPts val="3000"/>
              <a:buNone/>
              <a:defRPr sz="3000" b="1" i="0" u="none" strike="noStrike" cap="none">
                <a:solidFill>
                  <a:schemeClr val="accent1"/>
                </a:solidFill>
                <a:latin typeface="Poppins"/>
                <a:ea typeface="Poppins"/>
                <a:cs typeface="Poppins"/>
                <a:sym typeface="Poppins"/>
              </a:defRPr>
            </a:lvl1pPr>
            <a:lvl2pPr marL="914400" lvl="1" indent="-342900" algn="l" rtl="0">
              <a:lnSpc>
                <a:spcPct val="90000"/>
              </a:lnSpc>
              <a:spcBef>
                <a:spcPts val="500"/>
              </a:spcBef>
              <a:spcAft>
                <a:spcPts val="0"/>
              </a:spcAft>
              <a:buSzPts val="1800"/>
              <a:buChar char="•"/>
              <a:defRPr/>
            </a:lvl2pPr>
            <a:lvl3pPr marL="1371600" lvl="2" indent="-342900" algn="l" rtl="0">
              <a:lnSpc>
                <a:spcPct val="90000"/>
              </a:lnSpc>
              <a:spcBef>
                <a:spcPts val="500"/>
              </a:spcBef>
              <a:spcAft>
                <a:spcPts val="0"/>
              </a:spcAft>
              <a:buSzPts val="18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51" name="Google Shape;151;p18"/>
          <p:cNvSpPr txBox="1">
            <a:spLocks noGrp="1"/>
          </p:cNvSpPr>
          <p:nvPr>
            <p:ph type="body" idx="14"/>
          </p:nvPr>
        </p:nvSpPr>
        <p:spPr>
          <a:xfrm>
            <a:off x="4791800" y="3022255"/>
            <a:ext cx="756900" cy="481800"/>
          </a:xfrm>
          <a:prstGeom prst="rect">
            <a:avLst/>
          </a:prstGeom>
          <a:noFill/>
          <a:ln>
            <a:noFill/>
          </a:ln>
        </p:spPr>
        <p:txBody>
          <a:bodyPr spcFirstLastPara="1" wrap="square" lIns="0" tIns="72000" rIns="0" bIns="0" anchor="ctr" anchorCtr="0">
            <a:noAutofit/>
          </a:bodyPr>
          <a:lstStyle>
            <a:lvl1pPr marL="457200" lvl="0" indent="-228600" algn="l" rtl="0">
              <a:lnSpc>
                <a:spcPct val="90000"/>
              </a:lnSpc>
              <a:spcBef>
                <a:spcPts val="1000"/>
              </a:spcBef>
              <a:spcAft>
                <a:spcPts val="0"/>
              </a:spcAft>
              <a:buSzPts val="3000"/>
              <a:buNone/>
              <a:defRPr sz="3000" b="1" i="0" u="none" strike="noStrike" cap="none">
                <a:solidFill>
                  <a:schemeClr val="accent1"/>
                </a:solidFill>
                <a:latin typeface="Poppins"/>
                <a:ea typeface="Poppins"/>
                <a:cs typeface="Poppins"/>
                <a:sym typeface="Poppins"/>
              </a:defRPr>
            </a:lvl1pPr>
            <a:lvl2pPr marL="914400" lvl="1" indent="-342900" algn="l" rtl="0">
              <a:lnSpc>
                <a:spcPct val="90000"/>
              </a:lnSpc>
              <a:spcBef>
                <a:spcPts val="500"/>
              </a:spcBef>
              <a:spcAft>
                <a:spcPts val="0"/>
              </a:spcAft>
              <a:buSzPts val="1800"/>
              <a:buChar char="•"/>
              <a:defRPr/>
            </a:lvl2pPr>
            <a:lvl3pPr marL="1371600" lvl="2" indent="-342900" algn="l" rtl="0">
              <a:lnSpc>
                <a:spcPct val="90000"/>
              </a:lnSpc>
              <a:spcBef>
                <a:spcPts val="500"/>
              </a:spcBef>
              <a:spcAft>
                <a:spcPts val="0"/>
              </a:spcAft>
              <a:buSzPts val="18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grpSp>
        <p:nvGrpSpPr>
          <p:cNvPr id="152" name="Google Shape;152;p18"/>
          <p:cNvGrpSpPr/>
          <p:nvPr/>
        </p:nvGrpSpPr>
        <p:grpSpPr>
          <a:xfrm>
            <a:off x="4783577" y="1893845"/>
            <a:ext cx="4047984" cy="1821838"/>
            <a:chOff x="4115025" y="1906461"/>
            <a:chExt cx="1243200" cy="1821838"/>
          </a:xfrm>
        </p:grpSpPr>
        <p:cxnSp>
          <p:nvCxnSpPr>
            <p:cNvPr id="153" name="Google Shape;153;p18"/>
            <p:cNvCxnSpPr/>
            <p:nvPr/>
          </p:nvCxnSpPr>
          <p:spPr>
            <a:xfrm rot="10800000">
              <a:off x="4115025" y="1906461"/>
              <a:ext cx="1243200" cy="0"/>
            </a:xfrm>
            <a:prstGeom prst="straightConnector1">
              <a:avLst/>
            </a:prstGeom>
            <a:noFill/>
            <a:ln w="12700" cap="flat" cmpd="sng">
              <a:solidFill>
                <a:schemeClr val="dk1"/>
              </a:solidFill>
              <a:prstDash val="solid"/>
              <a:miter lim="800000"/>
              <a:headEnd type="none" w="sm" len="sm"/>
              <a:tailEnd type="none" w="sm" len="sm"/>
            </a:ln>
          </p:spPr>
        </p:cxnSp>
        <p:cxnSp>
          <p:nvCxnSpPr>
            <p:cNvPr id="154" name="Google Shape;154;p18"/>
            <p:cNvCxnSpPr/>
            <p:nvPr/>
          </p:nvCxnSpPr>
          <p:spPr>
            <a:xfrm rot="10800000">
              <a:off x="4115025" y="2817380"/>
              <a:ext cx="1243200" cy="0"/>
            </a:xfrm>
            <a:prstGeom prst="straightConnector1">
              <a:avLst/>
            </a:prstGeom>
            <a:noFill/>
            <a:ln w="12700" cap="flat" cmpd="sng">
              <a:solidFill>
                <a:schemeClr val="dk1"/>
              </a:solidFill>
              <a:prstDash val="solid"/>
              <a:miter lim="800000"/>
              <a:headEnd type="none" w="sm" len="sm"/>
              <a:tailEnd type="none" w="sm" len="sm"/>
            </a:ln>
          </p:spPr>
        </p:cxnSp>
        <p:cxnSp>
          <p:nvCxnSpPr>
            <p:cNvPr id="155" name="Google Shape;155;p18"/>
            <p:cNvCxnSpPr/>
            <p:nvPr/>
          </p:nvCxnSpPr>
          <p:spPr>
            <a:xfrm rot="10800000">
              <a:off x="4115025" y="3728299"/>
              <a:ext cx="1243200" cy="0"/>
            </a:xfrm>
            <a:prstGeom prst="straightConnector1">
              <a:avLst/>
            </a:prstGeom>
            <a:noFill/>
            <a:ln w="12700" cap="flat" cmpd="sng">
              <a:solidFill>
                <a:schemeClr val="dk1"/>
              </a:solidFill>
              <a:prstDash val="solid"/>
              <a:miter lim="800000"/>
              <a:headEnd type="none" w="sm" len="sm"/>
              <a:tailEnd type="none" w="sm" len="sm"/>
            </a:ln>
          </p:spPr>
        </p:cxnSp>
      </p:grpSp>
      <p:sp>
        <p:nvSpPr>
          <p:cNvPr id="156" name="Google Shape;156;p18"/>
          <p:cNvSpPr txBox="1">
            <a:spLocks noGrp="1"/>
          </p:cNvSpPr>
          <p:nvPr>
            <p:ph type="body" idx="15"/>
          </p:nvPr>
        </p:nvSpPr>
        <p:spPr>
          <a:xfrm>
            <a:off x="4783779" y="3927284"/>
            <a:ext cx="756900" cy="481800"/>
          </a:xfrm>
          <a:prstGeom prst="rect">
            <a:avLst/>
          </a:prstGeom>
          <a:noFill/>
          <a:ln>
            <a:noFill/>
          </a:ln>
        </p:spPr>
        <p:txBody>
          <a:bodyPr spcFirstLastPara="1" wrap="square" lIns="0" tIns="72000" rIns="0" bIns="0" anchor="ctr" anchorCtr="0">
            <a:noAutofit/>
          </a:bodyPr>
          <a:lstStyle>
            <a:lvl1pPr marL="457200" lvl="0" indent="-228600" algn="l" rtl="0">
              <a:lnSpc>
                <a:spcPct val="90000"/>
              </a:lnSpc>
              <a:spcBef>
                <a:spcPts val="1000"/>
              </a:spcBef>
              <a:spcAft>
                <a:spcPts val="0"/>
              </a:spcAft>
              <a:buSzPts val="3000"/>
              <a:buNone/>
              <a:defRPr sz="3000" b="1" i="0" u="none" strike="noStrike" cap="none">
                <a:solidFill>
                  <a:schemeClr val="accent1"/>
                </a:solidFill>
                <a:latin typeface="Poppins"/>
                <a:ea typeface="Poppins"/>
                <a:cs typeface="Poppins"/>
                <a:sym typeface="Poppins"/>
              </a:defRPr>
            </a:lvl1pPr>
            <a:lvl2pPr marL="914400" lvl="1" indent="-342900" algn="l" rtl="0">
              <a:lnSpc>
                <a:spcPct val="90000"/>
              </a:lnSpc>
              <a:spcBef>
                <a:spcPts val="500"/>
              </a:spcBef>
              <a:spcAft>
                <a:spcPts val="0"/>
              </a:spcAft>
              <a:buSzPts val="1800"/>
              <a:buChar char="•"/>
              <a:defRPr/>
            </a:lvl2pPr>
            <a:lvl3pPr marL="1371600" lvl="2" indent="-342900" algn="l" rtl="0">
              <a:lnSpc>
                <a:spcPct val="90000"/>
              </a:lnSpc>
              <a:spcBef>
                <a:spcPts val="500"/>
              </a:spcBef>
              <a:spcAft>
                <a:spcPts val="0"/>
              </a:spcAft>
              <a:buSzPts val="18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57" name="Google Shape;157;p18"/>
          <p:cNvSpPr txBox="1">
            <a:spLocks noGrp="1"/>
          </p:cNvSpPr>
          <p:nvPr>
            <p:ph type="body" idx="16"/>
          </p:nvPr>
        </p:nvSpPr>
        <p:spPr>
          <a:xfrm>
            <a:off x="4791800" y="1210089"/>
            <a:ext cx="756900" cy="481800"/>
          </a:xfrm>
          <a:prstGeom prst="rect">
            <a:avLst/>
          </a:prstGeom>
          <a:noFill/>
          <a:ln>
            <a:noFill/>
          </a:ln>
        </p:spPr>
        <p:txBody>
          <a:bodyPr spcFirstLastPara="1" wrap="square" lIns="0" tIns="72000" rIns="0" bIns="0" anchor="ctr" anchorCtr="0">
            <a:noAutofit/>
          </a:bodyPr>
          <a:lstStyle>
            <a:lvl1pPr marL="457200" lvl="0" indent="-228600" algn="l" rtl="0">
              <a:lnSpc>
                <a:spcPct val="90000"/>
              </a:lnSpc>
              <a:spcBef>
                <a:spcPts val="1000"/>
              </a:spcBef>
              <a:spcAft>
                <a:spcPts val="0"/>
              </a:spcAft>
              <a:buSzPts val="3000"/>
              <a:buNone/>
              <a:defRPr sz="3000" b="1" i="0" u="none" strike="noStrike" cap="none">
                <a:solidFill>
                  <a:schemeClr val="accent1"/>
                </a:solidFill>
                <a:latin typeface="Poppins"/>
                <a:ea typeface="Poppins"/>
                <a:cs typeface="Poppins"/>
                <a:sym typeface="Poppins"/>
              </a:defRPr>
            </a:lvl1pPr>
            <a:lvl2pPr marL="914400" lvl="1" indent="-342900" algn="l" rtl="0">
              <a:lnSpc>
                <a:spcPct val="90000"/>
              </a:lnSpc>
              <a:spcBef>
                <a:spcPts val="500"/>
              </a:spcBef>
              <a:spcAft>
                <a:spcPts val="0"/>
              </a:spcAft>
              <a:buSzPts val="1800"/>
              <a:buChar char="•"/>
              <a:defRPr/>
            </a:lvl2pPr>
            <a:lvl3pPr marL="1371600" lvl="2" indent="-342900" algn="l" rtl="0">
              <a:lnSpc>
                <a:spcPct val="90000"/>
              </a:lnSpc>
              <a:spcBef>
                <a:spcPts val="500"/>
              </a:spcBef>
              <a:spcAft>
                <a:spcPts val="0"/>
              </a:spcAft>
              <a:buSzPts val="18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58" name="Google Shape;158;p18"/>
          <p:cNvSpPr txBox="1">
            <a:spLocks noGrp="1"/>
          </p:cNvSpPr>
          <p:nvPr>
            <p:ph type="body" idx="17"/>
          </p:nvPr>
        </p:nvSpPr>
        <p:spPr>
          <a:xfrm>
            <a:off x="5548599" y="2117207"/>
            <a:ext cx="3282900" cy="481800"/>
          </a:xfrm>
          <a:prstGeom prst="rect">
            <a:avLst/>
          </a:prstGeom>
          <a:noFill/>
          <a:ln>
            <a:noFill/>
          </a:ln>
        </p:spPr>
        <p:txBody>
          <a:bodyPr spcFirstLastPara="1" wrap="square" lIns="0" tIns="36000" rIns="0" bIns="0" anchor="ctr" anchorCtr="0">
            <a:noAutofit/>
          </a:bodyPr>
          <a:lstStyle>
            <a:lvl1pPr marL="457200" lvl="0" indent="-228600" algn="l" rtl="0">
              <a:lnSpc>
                <a:spcPct val="90000"/>
              </a:lnSpc>
              <a:spcBef>
                <a:spcPts val="0"/>
              </a:spcBef>
              <a:spcAft>
                <a:spcPts val="0"/>
              </a:spcAft>
              <a:buSzPts val="1600"/>
              <a:buNone/>
              <a:defRPr sz="1600" b="0" i="0" u="none" strike="noStrike" cap="none">
                <a:solidFill>
                  <a:schemeClr val="dk1"/>
                </a:solidFill>
                <a:latin typeface="Poppins"/>
                <a:ea typeface="Poppins"/>
                <a:cs typeface="Poppins"/>
                <a:sym typeface="Poppins"/>
              </a:defRPr>
            </a:lvl1pPr>
            <a:lvl2pPr marL="914400" lvl="1" indent="-342900" algn="l" rtl="0">
              <a:lnSpc>
                <a:spcPct val="90000"/>
              </a:lnSpc>
              <a:spcBef>
                <a:spcPts val="500"/>
              </a:spcBef>
              <a:spcAft>
                <a:spcPts val="0"/>
              </a:spcAft>
              <a:buSzPts val="1800"/>
              <a:buChar char="•"/>
              <a:defRPr/>
            </a:lvl2pPr>
            <a:lvl3pPr marL="1371600" lvl="2" indent="-342900" algn="l" rtl="0">
              <a:lnSpc>
                <a:spcPct val="90000"/>
              </a:lnSpc>
              <a:spcBef>
                <a:spcPts val="500"/>
              </a:spcBef>
              <a:spcAft>
                <a:spcPts val="0"/>
              </a:spcAft>
              <a:buSzPts val="18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59" name="Google Shape;159;p18"/>
          <p:cNvSpPr txBox="1">
            <a:spLocks noGrp="1"/>
          </p:cNvSpPr>
          <p:nvPr>
            <p:ph type="body" idx="18"/>
          </p:nvPr>
        </p:nvSpPr>
        <p:spPr>
          <a:xfrm>
            <a:off x="5548599" y="3015739"/>
            <a:ext cx="3282900" cy="481800"/>
          </a:xfrm>
          <a:prstGeom prst="rect">
            <a:avLst/>
          </a:prstGeom>
          <a:noFill/>
          <a:ln>
            <a:noFill/>
          </a:ln>
        </p:spPr>
        <p:txBody>
          <a:bodyPr spcFirstLastPara="1" wrap="square" lIns="0" tIns="36000" rIns="0" bIns="0" anchor="ctr" anchorCtr="0">
            <a:noAutofit/>
          </a:bodyPr>
          <a:lstStyle>
            <a:lvl1pPr marL="457200" lvl="0" indent="-228600" algn="l" rtl="0">
              <a:lnSpc>
                <a:spcPct val="90000"/>
              </a:lnSpc>
              <a:spcBef>
                <a:spcPts val="0"/>
              </a:spcBef>
              <a:spcAft>
                <a:spcPts val="0"/>
              </a:spcAft>
              <a:buSzPts val="1600"/>
              <a:buNone/>
              <a:defRPr sz="1600" b="0" i="0" u="none" strike="noStrike" cap="none">
                <a:solidFill>
                  <a:schemeClr val="dk1"/>
                </a:solidFill>
                <a:latin typeface="Poppins"/>
                <a:ea typeface="Poppins"/>
                <a:cs typeface="Poppins"/>
                <a:sym typeface="Poppins"/>
              </a:defRPr>
            </a:lvl1pPr>
            <a:lvl2pPr marL="914400" lvl="1" indent="-342900" algn="l" rtl="0">
              <a:lnSpc>
                <a:spcPct val="90000"/>
              </a:lnSpc>
              <a:spcBef>
                <a:spcPts val="500"/>
              </a:spcBef>
              <a:spcAft>
                <a:spcPts val="0"/>
              </a:spcAft>
              <a:buSzPts val="1800"/>
              <a:buChar char="•"/>
              <a:defRPr/>
            </a:lvl2pPr>
            <a:lvl3pPr marL="1371600" lvl="2" indent="-342900" algn="l" rtl="0">
              <a:lnSpc>
                <a:spcPct val="90000"/>
              </a:lnSpc>
              <a:spcBef>
                <a:spcPts val="500"/>
              </a:spcBef>
              <a:spcAft>
                <a:spcPts val="0"/>
              </a:spcAft>
              <a:buSzPts val="18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60" name="Google Shape;160;p18"/>
          <p:cNvSpPr txBox="1">
            <a:spLocks noGrp="1"/>
          </p:cNvSpPr>
          <p:nvPr>
            <p:ph type="body" idx="19"/>
          </p:nvPr>
        </p:nvSpPr>
        <p:spPr>
          <a:xfrm>
            <a:off x="5548599" y="3927282"/>
            <a:ext cx="3282900" cy="481800"/>
          </a:xfrm>
          <a:prstGeom prst="rect">
            <a:avLst/>
          </a:prstGeom>
          <a:noFill/>
          <a:ln>
            <a:noFill/>
          </a:ln>
        </p:spPr>
        <p:txBody>
          <a:bodyPr spcFirstLastPara="1" wrap="square" lIns="0" tIns="36000" rIns="0" bIns="0" anchor="ctr" anchorCtr="0">
            <a:noAutofit/>
          </a:bodyPr>
          <a:lstStyle>
            <a:lvl1pPr marL="457200" lvl="0" indent="-228600" algn="l" rtl="0">
              <a:lnSpc>
                <a:spcPct val="90000"/>
              </a:lnSpc>
              <a:spcBef>
                <a:spcPts val="0"/>
              </a:spcBef>
              <a:spcAft>
                <a:spcPts val="0"/>
              </a:spcAft>
              <a:buSzPts val="1600"/>
              <a:buNone/>
              <a:defRPr sz="1600" b="0" i="0" u="none" strike="noStrike" cap="none">
                <a:solidFill>
                  <a:schemeClr val="dk1"/>
                </a:solidFill>
                <a:latin typeface="Poppins"/>
                <a:ea typeface="Poppins"/>
                <a:cs typeface="Poppins"/>
                <a:sym typeface="Poppins"/>
              </a:defRPr>
            </a:lvl1pPr>
            <a:lvl2pPr marL="914400" lvl="1" indent="-342900" algn="l" rtl="0">
              <a:lnSpc>
                <a:spcPct val="90000"/>
              </a:lnSpc>
              <a:spcBef>
                <a:spcPts val="500"/>
              </a:spcBef>
              <a:spcAft>
                <a:spcPts val="0"/>
              </a:spcAft>
              <a:buSzPts val="1800"/>
              <a:buChar char="•"/>
              <a:defRPr/>
            </a:lvl2pPr>
            <a:lvl3pPr marL="1371600" lvl="2" indent="-342900" algn="l" rtl="0">
              <a:lnSpc>
                <a:spcPct val="90000"/>
              </a:lnSpc>
              <a:spcBef>
                <a:spcPts val="500"/>
              </a:spcBef>
              <a:spcAft>
                <a:spcPts val="0"/>
              </a:spcAft>
              <a:buSzPts val="18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Agenda: green numbers">
  <p:cSld name="Agenda: green numbers">
    <p:spTree>
      <p:nvGrpSpPr>
        <p:cNvPr id="1" name="Shape 161"/>
        <p:cNvGrpSpPr/>
        <p:nvPr/>
      </p:nvGrpSpPr>
      <p:grpSpPr>
        <a:xfrm>
          <a:off x="0" y="0"/>
          <a:ext cx="0" cy="0"/>
          <a:chOff x="0" y="0"/>
          <a:chExt cx="0" cy="0"/>
        </a:xfrm>
      </p:grpSpPr>
      <p:sp>
        <p:nvSpPr>
          <p:cNvPr id="162" name="Google Shape;162;p19"/>
          <p:cNvSpPr txBox="1">
            <a:spLocks noGrp="1"/>
          </p:cNvSpPr>
          <p:nvPr>
            <p:ph type="title"/>
          </p:nvPr>
        </p:nvSpPr>
        <p:spPr>
          <a:xfrm>
            <a:off x="315951" y="274639"/>
            <a:ext cx="8510400" cy="766800"/>
          </a:xfrm>
          <a:prstGeom prst="rect">
            <a:avLst/>
          </a:prstGeom>
          <a:noFill/>
          <a:ln>
            <a:noFill/>
          </a:ln>
        </p:spPr>
        <p:txBody>
          <a:bodyPr spcFirstLastPara="1" wrap="square" lIns="0" tIns="0" rIns="0" bIns="0" anchor="t" anchorCtr="0">
            <a:noAutofit/>
          </a:bodyPr>
          <a:lstStyle>
            <a:lvl1pPr lvl="0" algn="l" rtl="0">
              <a:lnSpc>
                <a:spcPct val="90000"/>
              </a:lnSpc>
              <a:spcBef>
                <a:spcPts val="0"/>
              </a:spcBef>
              <a:spcAft>
                <a:spcPts val="0"/>
              </a:spcAft>
              <a:buSzPts val="4400"/>
              <a:buNone/>
              <a:defRPr b="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63" name="Google Shape;163;p19"/>
          <p:cNvSpPr txBox="1">
            <a:spLocks noGrp="1"/>
          </p:cNvSpPr>
          <p:nvPr>
            <p:ph type="body" idx="1"/>
          </p:nvPr>
        </p:nvSpPr>
        <p:spPr>
          <a:xfrm>
            <a:off x="1145628" y="1210088"/>
            <a:ext cx="5826900" cy="766800"/>
          </a:xfrm>
          <a:prstGeom prst="rect">
            <a:avLst/>
          </a:prstGeom>
          <a:noFill/>
          <a:ln>
            <a:noFill/>
          </a:ln>
        </p:spPr>
        <p:txBody>
          <a:bodyPr spcFirstLastPara="1" wrap="square" lIns="0" tIns="0" rIns="0" bIns="0" anchor="ctr" anchorCtr="0">
            <a:noAutofit/>
          </a:bodyPr>
          <a:lstStyle>
            <a:lvl1pPr marL="457200" lvl="0" indent="-228600" algn="l" rtl="0">
              <a:lnSpc>
                <a:spcPct val="100000"/>
              </a:lnSpc>
              <a:spcBef>
                <a:spcPts val="0"/>
              </a:spcBef>
              <a:spcAft>
                <a:spcPts val="0"/>
              </a:spcAft>
              <a:buSzPts val="1500"/>
              <a:buNone/>
              <a:defRPr sz="1500" b="0" i="0" u="none" strike="noStrike" cap="none">
                <a:solidFill>
                  <a:schemeClr val="dk1"/>
                </a:solidFill>
                <a:latin typeface="Poppins"/>
                <a:ea typeface="Poppins"/>
                <a:cs typeface="Poppins"/>
                <a:sym typeface="Poppins"/>
              </a:defRPr>
            </a:lvl1pPr>
            <a:lvl2pPr marL="914400" lvl="1" indent="-342900" algn="l" rtl="0">
              <a:lnSpc>
                <a:spcPct val="90000"/>
              </a:lnSpc>
              <a:spcBef>
                <a:spcPts val="800"/>
              </a:spcBef>
              <a:spcAft>
                <a:spcPts val="0"/>
              </a:spcAft>
              <a:buSzPts val="1800"/>
              <a:buChar char="•"/>
              <a:defRPr/>
            </a:lvl2pPr>
            <a:lvl3pPr marL="1371600" lvl="2" indent="-342900" algn="l" rtl="0">
              <a:lnSpc>
                <a:spcPct val="90000"/>
              </a:lnSpc>
              <a:spcBef>
                <a:spcPts val="500"/>
              </a:spcBef>
              <a:spcAft>
                <a:spcPts val="0"/>
              </a:spcAft>
              <a:buSzPts val="18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64" name="Google Shape;164;p19"/>
          <p:cNvSpPr txBox="1">
            <a:spLocks noGrp="1"/>
          </p:cNvSpPr>
          <p:nvPr>
            <p:ph type="body" idx="2"/>
          </p:nvPr>
        </p:nvSpPr>
        <p:spPr>
          <a:xfrm>
            <a:off x="315952" y="2117209"/>
            <a:ext cx="708000" cy="766800"/>
          </a:xfrm>
          <a:prstGeom prst="rect">
            <a:avLst/>
          </a:prstGeom>
          <a:noFill/>
          <a:ln>
            <a:noFill/>
          </a:ln>
        </p:spPr>
        <p:txBody>
          <a:bodyPr spcFirstLastPara="1" wrap="square" lIns="0" tIns="72000" rIns="0" bIns="0" anchor="ctr" anchorCtr="0">
            <a:noAutofit/>
          </a:bodyPr>
          <a:lstStyle>
            <a:lvl1pPr marL="457200" lvl="0" indent="-228600" algn="l" rtl="0">
              <a:lnSpc>
                <a:spcPct val="90000"/>
              </a:lnSpc>
              <a:spcBef>
                <a:spcPts val="1000"/>
              </a:spcBef>
              <a:spcAft>
                <a:spcPts val="0"/>
              </a:spcAft>
              <a:buSzPts val="3000"/>
              <a:buNone/>
              <a:defRPr sz="3000" b="1" i="0" u="none" strike="noStrike" cap="none">
                <a:solidFill>
                  <a:schemeClr val="accent1"/>
                </a:solidFill>
                <a:latin typeface="Poppins"/>
                <a:ea typeface="Poppins"/>
                <a:cs typeface="Poppins"/>
                <a:sym typeface="Poppins"/>
              </a:defRPr>
            </a:lvl1pPr>
            <a:lvl2pPr marL="914400" lvl="1" indent="-342900" algn="l" rtl="0">
              <a:lnSpc>
                <a:spcPct val="90000"/>
              </a:lnSpc>
              <a:spcBef>
                <a:spcPts val="500"/>
              </a:spcBef>
              <a:spcAft>
                <a:spcPts val="0"/>
              </a:spcAft>
              <a:buSzPts val="1800"/>
              <a:buChar char="•"/>
              <a:defRPr/>
            </a:lvl2pPr>
            <a:lvl3pPr marL="1371600" lvl="2" indent="-342900" algn="l" rtl="0">
              <a:lnSpc>
                <a:spcPct val="90000"/>
              </a:lnSpc>
              <a:spcBef>
                <a:spcPts val="500"/>
              </a:spcBef>
              <a:spcAft>
                <a:spcPts val="0"/>
              </a:spcAft>
              <a:buSzPts val="18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65" name="Google Shape;165;p19"/>
          <p:cNvSpPr txBox="1">
            <a:spLocks noGrp="1"/>
          </p:cNvSpPr>
          <p:nvPr>
            <p:ph type="body" idx="3"/>
          </p:nvPr>
        </p:nvSpPr>
        <p:spPr>
          <a:xfrm>
            <a:off x="323973" y="3022255"/>
            <a:ext cx="708000" cy="766800"/>
          </a:xfrm>
          <a:prstGeom prst="rect">
            <a:avLst/>
          </a:prstGeom>
          <a:noFill/>
          <a:ln>
            <a:noFill/>
          </a:ln>
        </p:spPr>
        <p:txBody>
          <a:bodyPr spcFirstLastPara="1" wrap="square" lIns="0" tIns="72000" rIns="0" bIns="0" anchor="ctr" anchorCtr="0">
            <a:noAutofit/>
          </a:bodyPr>
          <a:lstStyle>
            <a:lvl1pPr marL="457200" lvl="0" indent="-228600" algn="l" rtl="0">
              <a:lnSpc>
                <a:spcPct val="90000"/>
              </a:lnSpc>
              <a:spcBef>
                <a:spcPts val="1000"/>
              </a:spcBef>
              <a:spcAft>
                <a:spcPts val="0"/>
              </a:spcAft>
              <a:buSzPts val="3000"/>
              <a:buNone/>
              <a:defRPr sz="3000" b="1" i="0" u="none" strike="noStrike" cap="none">
                <a:solidFill>
                  <a:schemeClr val="accent1"/>
                </a:solidFill>
                <a:latin typeface="Poppins"/>
                <a:ea typeface="Poppins"/>
                <a:cs typeface="Poppins"/>
                <a:sym typeface="Poppins"/>
              </a:defRPr>
            </a:lvl1pPr>
            <a:lvl2pPr marL="914400" lvl="1" indent="-342900" algn="l" rtl="0">
              <a:lnSpc>
                <a:spcPct val="90000"/>
              </a:lnSpc>
              <a:spcBef>
                <a:spcPts val="500"/>
              </a:spcBef>
              <a:spcAft>
                <a:spcPts val="0"/>
              </a:spcAft>
              <a:buSzPts val="1800"/>
              <a:buChar char="•"/>
              <a:defRPr/>
            </a:lvl2pPr>
            <a:lvl3pPr marL="1371600" lvl="2" indent="-342900" algn="l" rtl="0">
              <a:lnSpc>
                <a:spcPct val="90000"/>
              </a:lnSpc>
              <a:spcBef>
                <a:spcPts val="500"/>
              </a:spcBef>
              <a:spcAft>
                <a:spcPts val="0"/>
              </a:spcAft>
              <a:buSzPts val="18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grpSp>
        <p:nvGrpSpPr>
          <p:cNvPr id="166" name="Google Shape;166;p19"/>
          <p:cNvGrpSpPr/>
          <p:nvPr/>
        </p:nvGrpSpPr>
        <p:grpSpPr>
          <a:xfrm>
            <a:off x="315577" y="2043433"/>
            <a:ext cx="6656963" cy="1805624"/>
            <a:chOff x="4115025" y="1906461"/>
            <a:chExt cx="1243200" cy="1821838"/>
          </a:xfrm>
        </p:grpSpPr>
        <p:cxnSp>
          <p:nvCxnSpPr>
            <p:cNvPr id="167" name="Google Shape;167;p19"/>
            <p:cNvCxnSpPr/>
            <p:nvPr/>
          </p:nvCxnSpPr>
          <p:spPr>
            <a:xfrm rot="10800000">
              <a:off x="4115025" y="1906461"/>
              <a:ext cx="1243200" cy="0"/>
            </a:xfrm>
            <a:prstGeom prst="straightConnector1">
              <a:avLst/>
            </a:prstGeom>
            <a:noFill/>
            <a:ln w="12700" cap="flat" cmpd="sng">
              <a:solidFill>
                <a:schemeClr val="dk1"/>
              </a:solidFill>
              <a:prstDash val="solid"/>
              <a:miter lim="800000"/>
              <a:headEnd type="none" w="sm" len="sm"/>
              <a:tailEnd type="none" w="sm" len="sm"/>
            </a:ln>
          </p:spPr>
        </p:cxnSp>
        <p:cxnSp>
          <p:nvCxnSpPr>
            <p:cNvPr id="168" name="Google Shape;168;p19"/>
            <p:cNvCxnSpPr/>
            <p:nvPr/>
          </p:nvCxnSpPr>
          <p:spPr>
            <a:xfrm rot="10800000">
              <a:off x="4115025" y="2817380"/>
              <a:ext cx="1243200" cy="0"/>
            </a:xfrm>
            <a:prstGeom prst="straightConnector1">
              <a:avLst/>
            </a:prstGeom>
            <a:noFill/>
            <a:ln w="12700" cap="flat" cmpd="sng">
              <a:solidFill>
                <a:schemeClr val="dk1"/>
              </a:solidFill>
              <a:prstDash val="solid"/>
              <a:miter lim="800000"/>
              <a:headEnd type="none" w="sm" len="sm"/>
              <a:tailEnd type="none" w="sm" len="sm"/>
            </a:ln>
          </p:spPr>
        </p:cxnSp>
        <p:cxnSp>
          <p:nvCxnSpPr>
            <p:cNvPr id="169" name="Google Shape;169;p19"/>
            <p:cNvCxnSpPr/>
            <p:nvPr/>
          </p:nvCxnSpPr>
          <p:spPr>
            <a:xfrm rot="10800000">
              <a:off x="4115025" y="3728299"/>
              <a:ext cx="1243200" cy="0"/>
            </a:xfrm>
            <a:prstGeom prst="straightConnector1">
              <a:avLst/>
            </a:prstGeom>
            <a:noFill/>
            <a:ln w="12700" cap="flat" cmpd="sng">
              <a:solidFill>
                <a:schemeClr val="dk1"/>
              </a:solidFill>
              <a:prstDash val="solid"/>
              <a:miter lim="800000"/>
              <a:headEnd type="none" w="sm" len="sm"/>
              <a:tailEnd type="none" w="sm" len="sm"/>
            </a:ln>
          </p:spPr>
        </p:cxnSp>
      </p:grpSp>
      <p:sp>
        <p:nvSpPr>
          <p:cNvPr id="170" name="Google Shape;170;p19"/>
          <p:cNvSpPr txBox="1">
            <a:spLocks noGrp="1"/>
          </p:cNvSpPr>
          <p:nvPr>
            <p:ph type="body" idx="4"/>
          </p:nvPr>
        </p:nvSpPr>
        <p:spPr>
          <a:xfrm>
            <a:off x="315952" y="3927284"/>
            <a:ext cx="708000" cy="766800"/>
          </a:xfrm>
          <a:prstGeom prst="rect">
            <a:avLst/>
          </a:prstGeom>
          <a:noFill/>
          <a:ln>
            <a:noFill/>
          </a:ln>
        </p:spPr>
        <p:txBody>
          <a:bodyPr spcFirstLastPara="1" wrap="square" lIns="0" tIns="72000" rIns="0" bIns="0" anchor="ctr" anchorCtr="0">
            <a:noAutofit/>
          </a:bodyPr>
          <a:lstStyle>
            <a:lvl1pPr marL="457200" lvl="0" indent="-228600" algn="l" rtl="0">
              <a:lnSpc>
                <a:spcPct val="90000"/>
              </a:lnSpc>
              <a:spcBef>
                <a:spcPts val="1000"/>
              </a:spcBef>
              <a:spcAft>
                <a:spcPts val="0"/>
              </a:spcAft>
              <a:buSzPts val="3000"/>
              <a:buNone/>
              <a:defRPr sz="3000" b="1" i="0" u="none" strike="noStrike" cap="none">
                <a:solidFill>
                  <a:schemeClr val="accent1"/>
                </a:solidFill>
                <a:latin typeface="Poppins"/>
                <a:ea typeface="Poppins"/>
                <a:cs typeface="Poppins"/>
                <a:sym typeface="Poppins"/>
              </a:defRPr>
            </a:lvl1pPr>
            <a:lvl2pPr marL="914400" lvl="1" indent="-342900" algn="l" rtl="0">
              <a:lnSpc>
                <a:spcPct val="90000"/>
              </a:lnSpc>
              <a:spcBef>
                <a:spcPts val="500"/>
              </a:spcBef>
              <a:spcAft>
                <a:spcPts val="0"/>
              </a:spcAft>
              <a:buSzPts val="1800"/>
              <a:buChar char="•"/>
              <a:defRPr/>
            </a:lvl2pPr>
            <a:lvl3pPr marL="1371600" lvl="2" indent="-342900" algn="l" rtl="0">
              <a:lnSpc>
                <a:spcPct val="90000"/>
              </a:lnSpc>
              <a:spcBef>
                <a:spcPts val="500"/>
              </a:spcBef>
              <a:spcAft>
                <a:spcPts val="0"/>
              </a:spcAft>
              <a:buSzPts val="18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71" name="Google Shape;171;p19"/>
          <p:cNvSpPr txBox="1">
            <a:spLocks noGrp="1"/>
          </p:cNvSpPr>
          <p:nvPr>
            <p:ph type="body" idx="5"/>
          </p:nvPr>
        </p:nvSpPr>
        <p:spPr>
          <a:xfrm>
            <a:off x="323973" y="1210089"/>
            <a:ext cx="708000" cy="766800"/>
          </a:xfrm>
          <a:prstGeom prst="rect">
            <a:avLst/>
          </a:prstGeom>
          <a:noFill/>
          <a:ln>
            <a:noFill/>
          </a:ln>
        </p:spPr>
        <p:txBody>
          <a:bodyPr spcFirstLastPara="1" wrap="square" lIns="0" tIns="72000" rIns="0" bIns="0" anchor="ctr" anchorCtr="0">
            <a:noAutofit/>
          </a:bodyPr>
          <a:lstStyle>
            <a:lvl1pPr marL="457200" lvl="0" indent="-228600" algn="l" rtl="0">
              <a:lnSpc>
                <a:spcPct val="90000"/>
              </a:lnSpc>
              <a:spcBef>
                <a:spcPts val="1000"/>
              </a:spcBef>
              <a:spcAft>
                <a:spcPts val="0"/>
              </a:spcAft>
              <a:buSzPts val="3000"/>
              <a:buNone/>
              <a:defRPr sz="3000" b="1" i="0" u="none" strike="noStrike" cap="none">
                <a:solidFill>
                  <a:schemeClr val="accent1"/>
                </a:solidFill>
                <a:latin typeface="Poppins"/>
                <a:ea typeface="Poppins"/>
                <a:cs typeface="Poppins"/>
                <a:sym typeface="Poppins"/>
              </a:defRPr>
            </a:lvl1pPr>
            <a:lvl2pPr marL="914400" lvl="1" indent="-342900" algn="l" rtl="0">
              <a:lnSpc>
                <a:spcPct val="90000"/>
              </a:lnSpc>
              <a:spcBef>
                <a:spcPts val="500"/>
              </a:spcBef>
              <a:spcAft>
                <a:spcPts val="0"/>
              </a:spcAft>
              <a:buSzPts val="1800"/>
              <a:buChar char="•"/>
              <a:defRPr/>
            </a:lvl2pPr>
            <a:lvl3pPr marL="1371600" lvl="2" indent="-342900" algn="l" rtl="0">
              <a:lnSpc>
                <a:spcPct val="90000"/>
              </a:lnSpc>
              <a:spcBef>
                <a:spcPts val="500"/>
              </a:spcBef>
              <a:spcAft>
                <a:spcPts val="0"/>
              </a:spcAft>
              <a:buSzPts val="18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72" name="Google Shape;172;p19"/>
          <p:cNvSpPr txBox="1">
            <a:spLocks noGrp="1"/>
          </p:cNvSpPr>
          <p:nvPr>
            <p:ph type="body" idx="6"/>
          </p:nvPr>
        </p:nvSpPr>
        <p:spPr>
          <a:xfrm>
            <a:off x="1145628" y="2117206"/>
            <a:ext cx="5826900" cy="766800"/>
          </a:xfrm>
          <a:prstGeom prst="rect">
            <a:avLst/>
          </a:prstGeom>
          <a:noFill/>
          <a:ln>
            <a:noFill/>
          </a:ln>
        </p:spPr>
        <p:txBody>
          <a:bodyPr spcFirstLastPara="1" wrap="square" lIns="0" tIns="0" rIns="0" bIns="0" anchor="ctr" anchorCtr="0">
            <a:noAutofit/>
          </a:bodyPr>
          <a:lstStyle>
            <a:lvl1pPr marL="457200" lvl="0" indent="-228600" algn="l" rtl="0">
              <a:lnSpc>
                <a:spcPct val="100000"/>
              </a:lnSpc>
              <a:spcBef>
                <a:spcPts val="0"/>
              </a:spcBef>
              <a:spcAft>
                <a:spcPts val="0"/>
              </a:spcAft>
              <a:buSzPts val="1500"/>
              <a:buNone/>
              <a:defRPr sz="1500" b="0" i="0" u="none" strike="noStrike" cap="none">
                <a:solidFill>
                  <a:schemeClr val="dk1"/>
                </a:solidFill>
                <a:latin typeface="Poppins"/>
                <a:ea typeface="Poppins"/>
                <a:cs typeface="Poppins"/>
                <a:sym typeface="Poppins"/>
              </a:defRPr>
            </a:lvl1pPr>
            <a:lvl2pPr marL="914400" lvl="1" indent="-342900" algn="l" rtl="0">
              <a:lnSpc>
                <a:spcPct val="90000"/>
              </a:lnSpc>
              <a:spcBef>
                <a:spcPts val="800"/>
              </a:spcBef>
              <a:spcAft>
                <a:spcPts val="0"/>
              </a:spcAft>
              <a:buSzPts val="1800"/>
              <a:buChar char="•"/>
              <a:defRPr/>
            </a:lvl2pPr>
            <a:lvl3pPr marL="1371600" lvl="2" indent="-342900" algn="l" rtl="0">
              <a:lnSpc>
                <a:spcPct val="90000"/>
              </a:lnSpc>
              <a:spcBef>
                <a:spcPts val="500"/>
              </a:spcBef>
              <a:spcAft>
                <a:spcPts val="0"/>
              </a:spcAft>
              <a:buSzPts val="18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73" name="Google Shape;173;p19"/>
          <p:cNvSpPr txBox="1">
            <a:spLocks noGrp="1"/>
          </p:cNvSpPr>
          <p:nvPr>
            <p:ph type="body" idx="7"/>
          </p:nvPr>
        </p:nvSpPr>
        <p:spPr>
          <a:xfrm>
            <a:off x="1145628" y="3015738"/>
            <a:ext cx="5826900" cy="766800"/>
          </a:xfrm>
          <a:prstGeom prst="rect">
            <a:avLst/>
          </a:prstGeom>
          <a:noFill/>
          <a:ln>
            <a:noFill/>
          </a:ln>
        </p:spPr>
        <p:txBody>
          <a:bodyPr spcFirstLastPara="1" wrap="square" lIns="0" tIns="0" rIns="0" bIns="0" anchor="ctr" anchorCtr="0">
            <a:noAutofit/>
          </a:bodyPr>
          <a:lstStyle>
            <a:lvl1pPr marL="457200" lvl="0" indent="-228600" algn="l" rtl="0">
              <a:lnSpc>
                <a:spcPct val="100000"/>
              </a:lnSpc>
              <a:spcBef>
                <a:spcPts val="0"/>
              </a:spcBef>
              <a:spcAft>
                <a:spcPts val="0"/>
              </a:spcAft>
              <a:buSzPts val="1500"/>
              <a:buNone/>
              <a:defRPr sz="1500" b="0" i="0" u="none" strike="noStrike" cap="none">
                <a:solidFill>
                  <a:schemeClr val="dk1"/>
                </a:solidFill>
                <a:latin typeface="Poppins"/>
                <a:ea typeface="Poppins"/>
                <a:cs typeface="Poppins"/>
                <a:sym typeface="Poppins"/>
              </a:defRPr>
            </a:lvl1pPr>
            <a:lvl2pPr marL="914400" lvl="1" indent="-342900" algn="l" rtl="0">
              <a:lnSpc>
                <a:spcPct val="90000"/>
              </a:lnSpc>
              <a:spcBef>
                <a:spcPts val="800"/>
              </a:spcBef>
              <a:spcAft>
                <a:spcPts val="0"/>
              </a:spcAft>
              <a:buSzPts val="1800"/>
              <a:buChar char="•"/>
              <a:defRPr/>
            </a:lvl2pPr>
            <a:lvl3pPr marL="1371600" lvl="2" indent="-342900" algn="l" rtl="0">
              <a:lnSpc>
                <a:spcPct val="90000"/>
              </a:lnSpc>
              <a:spcBef>
                <a:spcPts val="500"/>
              </a:spcBef>
              <a:spcAft>
                <a:spcPts val="0"/>
              </a:spcAft>
              <a:buSzPts val="18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74" name="Google Shape;174;p19"/>
          <p:cNvSpPr txBox="1">
            <a:spLocks noGrp="1"/>
          </p:cNvSpPr>
          <p:nvPr>
            <p:ph type="body" idx="8"/>
          </p:nvPr>
        </p:nvSpPr>
        <p:spPr>
          <a:xfrm>
            <a:off x="1145628" y="3927281"/>
            <a:ext cx="5826900" cy="766800"/>
          </a:xfrm>
          <a:prstGeom prst="rect">
            <a:avLst/>
          </a:prstGeom>
          <a:noFill/>
          <a:ln>
            <a:noFill/>
          </a:ln>
        </p:spPr>
        <p:txBody>
          <a:bodyPr spcFirstLastPara="1" wrap="square" lIns="0" tIns="0" rIns="0" bIns="0" anchor="ctr" anchorCtr="0">
            <a:noAutofit/>
          </a:bodyPr>
          <a:lstStyle>
            <a:lvl1pPr marL="457200" lvl="0" indent="-228600" algn="l" rtl="0">
              <a:lnSpc>
                <a:spcPct val="100000"/>
              </a:lnSpc>
              <a:spcBef>
                <a:spcPts val="0"/>
              </a:spcBef>
              <a:spcAft>
                <a:spcPts val="0"/>
              </a:spcAft>
              <a:buSzPts val="1500"/>
              <a:buNone/>
              <a:defRPr sz="1500" b="0" i="0" u="none" strike="noStrike" cap="none">
                <a:solidFill>
                  <a:schemeClr val="dk1"/>
                </a:solidFill>
                <a:latin typeface="Poppins"/>
                <a:ea typeface="Poppins"/>
                <a:cs typeface="Poppins"/>
                <a:sym typeface="Poppins"/>
              </a:defRPr>
            </a:lvl1pPr>
            <a:lvl2pPr marL="914400" lvl="1" indent="-342900" algn="l" rtl="0">
              <a:lnSpc>
                <a:spcPct val="90000"/>
              </a:lnSpc>
              <a:spcBef>
                <a:spcPts val="800"/>
              </a:spcBef>
              <a:spcAft>
                <a:spcPts val="0"/>
              </a:spcAft>
              <a:buSzPts val="1800"/>
              <a:buChar char="•"/>
              <a:defRPr/>
            </a:lvl2pPr>
            <a:lvl3pPr marL="1371600" lvl="2" indent="-342900" algn="l" rtl="0">
              <a:lnSpc>
                <a:spcPct val="90000"/>
              </a:lnSpc>
              <a:spcBef>
                <a:spcPts val="500"/>
              </a:spcBef>
              <a:spcAft>
                <a:spcPts val="0"/>
              </a:spcAft>
              <a:buSzPts val="18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Agenda: 4 columns, green numbers">
  <p:cSld name="Agenda: 4 columns, green numbers">
    <p:spTree>
      <p:nvGrpSpPr>
        <p:cNvPr id="1" name="Shape 175"/>
        <p:cNvGrpSpPr/>
        <p:nvPr/>
      </p:nvGrpSpPr>
      <p:grpSpPr>
        <a:xfrm>
          <a:off x="0" y="0"/>
          <a:ext cx="0" cy="0"/>
          <a:chOff x="0" y="0"/>
          <a:chExt cx="0" cy="0"/>
        </a:xfrm>
      </p:grpSpPr>
      <p:sp>
        <p:nvSpPr>
          <p:cNvPr id="176" name="Google Shape;176;p20"/>
          <p:cNvSpPr txBox="1">
            <a:spLocks noGrp="1"/>
          </p:cNvSpPr>
          <p:nvPr>
            <p:ph type="title"/>
          </p:nvPr>
        </p:nvSpPr>
        <p:spPr>
          <a:xfrm>
            <a:off x="315951" y="274639"/>
            <a:ext cx="8510400" cy="766800"/>
          </a:xfrm>
          <a:prstGeom prst="rect">
            <a:avLst/>
          </a:prstGeom>
          <a:noFill/>
          <a:ln>
            <a:noFill/>
          </a:ln>
        </p:spPr>
        <p:txBody>
          <a:bodyPr spcFirstLastPara="1" wrap="square" lIns="0" tIns="0" rIns="0" bIns="0" anchor="t" anchorCtr="0">
            <a:noAutofit/>
          </a:bodyPr>
          <a:lstStyle>
            <a:lvl1pPr lvl="0" algn="l" rtl="0">
              <a:lnSpc>
                <a:spcPct val="90000"/>
              </a:lnSpc>
              <a:spcBef>
                <a:spcPts val="0"/>
              </a:spcBef>
              <a:spcAft>
                <a:spcPts val="0"/>
              </a:spcAft>
              <a:buSzPts val="4400"/>
              <a:buNone/>
              <a:defRPr b="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77" name="Google Shape;177;p20"/>
          <p:cNvSpPr txBox="1">
            <a:spLocks noGrp="1"/>
          </p:cNvSpPr>
          <p:nvPr>
            <p:ph type="body" idx="1"/>
          </p:nvPr>
        </p:nvSpPr>
        <p:spPr>
          <a:xfrm>
            <a:off x="2555687" y="1177464"/>
            <a:ext cx="1801500" cy="612600"/>
          </a:xfrm>
          <a:prstGeom prst="rect">
            <a:avLst/>
          </a:prstGeom>
          <a:noFill/>
          <a:ln>
            <a:noFill/>
          </a:ln>
        </p:spPr>
        <p:txBody>
          <a:bodyPr spcFirstLastPara="1" wrap="square" lIns="0" tIns="0" rIns="0" bIns="0" anchor="b" anchorCtr="0">
            <a:noAutofit/>
          </a:bodyPr>
          <a:lstStyle>
            <a:lvl1pPr marL="457200" lvl="0" indent="-228600" algn="l" rtl="0">
              <a:lnSpc>
                <a:spcPct val="90000"/>
              </a:lnSpc>
              <a:spcBef>
                <a:spcPts val="1000"/>
              </a:spcBef>
              <a:spcAft>
                <a:spcPts val="0"/>
              </a:spcAft>
              <a:buSzPts val="4400"/>
              <a:buNone/>
              <a:defRPr sz="4400" b="1" i="0" u="none" strike="noStrike" cap="none">
                <a:solidFill>
                  <a:schemeClr val="accent1"/>
                </a:solidFill>
                <a:latin typeface="Poppins"/>
                <a:ea typeface="Poppins"/>
                <a:cs typeface="Poppins"/>
                <a:sym typeface="Poppins"/>
              </a:defRPr>
            </a:lvl1pPr>
            <a:lvl2pPr marL="914400" lvl="1" indent="-342900" algn="l" rtl="0">
              <a:lnSpc>
                <a:spcPct val="90000"/>
              </a:lnSpc>
              <a:spcBef>
                <a:spcPts val="500"/>
              </a:spcBef>
              <a:spcAft>
                <a:spcPts val="0"/>
              </a:spcAft>
              <a:buSzPts val="1800"/>
              <a:buChar char="•"/>
              <a:defRPr/>
            </a:lvl2pPr>
            <a:lvl3pPr marL="1371600" lvl="2" indent="-342900" algn="l" rtl="0">
              <a:lnSpc>
                <a:spcPct val="90000"/>
              </a:lnSpc>
              <a:spcBef>
                <a:spcPts val="500"/>
              </a:spcBef>
              <a:spcAft>
                <a:spcPts val="0"/>
              </a:spcAft>
              <a:buSzPts val="18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78" name="Google Shape;178;p20"/>
          <p:cNvSpPr txBox="1">
            <a:spLocks noGrp="1"/>
          </p:cNvSpPr>
          <p:nvPr>
            <p:ph type="body" idx="2"/>
          </p:nvPr>
        </p:nvSpPr>
        <p:spPr>
          <a:xfrm>
            <a:off x="4787401" y="1177464"/>
            <a:ext cx="1801500" cy="612600"/>
          </a:xfrm>
          <a:prstGeom prst="rect">
            <a:avLst/>
          </a:prstGeom>
          <a:noFill/>
          <a:ln>
            <a:noFill/>
          </a:ln>
        </p:spPr>
        <p:txBody>
          <a:bodyPr spcFirstLastPara="1" wrap="square" lIns="0" tIns="0" rIns="0" bIns="0" anchor="b" anchorCtr="0">
            <a:noAutofit/>
          </a:bodyPr>
          <a:lstStyle>
            <a:lvl1pPr marL="457200" lvl="0" indent="-228600" algn="l" rtl="0">
              <a:lnSpc>
                <a:spcPct val="90000"/>
              </a:lnSpc>
              <a:spcBef>
                <a:spcPts val="1000"/>
              </a:spcBef>
              <a:spcAft>
                <a:spcPts val="0"/>
              </a:spcAft>
              <a:buSzPts val="4400"/>
              <a:buNone/>
              <a:defRPr sz="4400" b="1" i="0" u="none" strike="noStrike" cap="none">
                <a:solidFill>
                  <a:schemeClr val="accent1"/>
                </a:solidFill>
                <a:latin typeface="Poppins"/>
                <a:ea typeface="Poppins"/>
                <a:cs typeface="Poppins"/>
                <a:sym typeface="Poppins"/>
              </a:defRPr>
            </a:lvl1pPr>
            <a:lvl2pPr marL="914400" lvl="1" indent="-342900" algn="l" rtl="0">
              <a:lnSpc>
                <a:spcPct val="90000"/>
              </a:lnSpc>
              <a:spcBef>
                <a:spcPts val="500"/>
              </a:spcBef>
              <a:spcAft>
                <a:spcPts val="0"/>
              </a:spcAft>
              <a:buSzPts val="1800"/>
              <a:buChar char="•"/>
              <a:defRPr/>
            </a:lvl2pPr>
            <a:lvl3pPr marL="1371600" lvl="2" indent="-342900" algn="l" rtl="0">
              <a:lnSpc>
                <a:spcPct val="90000"/>
              </a:lnSpc>
              <a:spcBef>
                <a:spcPts val="500"/>
              </a:spcBef>
              <a:spcAft>
                <a:spcPts val="0"/>
              </a:spcAft>
              <a:buSzPts val="18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79" name="Google Shape;179;p20"/>
          <p:cNvSpPr txBox="1">
            <a:spLocks noGrp="1"/>
          </p:cNvSpPr>
          <p:nvPr>
            <p:ph type="body" idx="3"/>
          </p:nvPr>
        </p:nvSpPr>
        <p:spPr>
          <a:xfrm>
            <a:off x="7019116" y="1177464"/>
            <a:ext cx="1801500" cy="612600"/>
          </a:xfrm>
          <a:prstGeom prst="rect">
            <a:avLst/>
          </a:prstGeom>
          <a:noFill/>
          <a:ln>
            <a:noFill/>
          </a:ln>
        </p:spPr>
        <p:txBody>
          <a:bodyPr spcFirstLastPara="1" wrap="square" lIns="0" tIns="0" rIns="0" bIns="0" anchor="b" anchorCtr="0">
            <a:noAutofit/>
          </a:bodyPr>
          <a:lstStyle>
            <a:lvl1pPr marL="457200" lvl="0" indent="-228600" algn="l" rtl="0">
              <a:lnSpc>
                <a:spcPct val="90000"/>
              </a:lnSpc>
              <a:spcBef>
                <a:spcPts val="1000"/>
              </a:spcBef>
              <a:spcAft>
                <a:spcPts val="0"/>
              </a:spcAft>
              <a:buSzPts val="4400"/>
              <a:buNone/>
              <a:defRPr sz="4400" b="1" i="0" u="none" strike="noStrike" cap="none">
                <a:solidFill>
                  <a:schemeClr val="accent1"/>
                </a:solidFill>
                <a:latin typeface="Poppins"/>
                <a:ea typeface="Poppins"/>
                <a:cs typeface="Poppins"/>
                <a:sym typeface="Poppins"/>
              </a:defRPr>
            </a:lvl1pPr>
            <a:lvl2pPr marL="914400" lvl="1" indent="-342900" algn="l" rtl="0">
              <a:lnSpc>
                <a:spcPct val="90000"/>
              </a:lnSpc>
              <a:spcBef>
                <a:spcPts val="500"/>
              </a:spcBef>
              <a:spcAft>
                <a:spcPts val="0"/>
              </a:spcAft>
              <a:buSzPts val="1800"/>
              <a:buChar char="•"/>
              <a:defRPr/>
            </a:lvl2pPr>
            <a:lvl3pPr marL="1371600" lvl="2" indent="-342900" algn="l" rtl="0">
              <a:lnSpc>
                <a:spcPct val="90000"/>
              </a:lnSpc>
              <a:spcBef>
                <a:spcPts val="500"/>
              </a:spcBef>
              <a:spcAft>
                <a:spcPts val="0"/>
              </a:spcAft>
              <a:buSzPts val="18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80" name="Google Shape;180;p20"/>
          <p:cNvSpPr txBox="1">
            <a:spLocks noGrp="1"/>
          </p:cNvSpPr>
          <p:nvPr>
            <p:ph type="body" idx="4"/>
          </p:nvPr>
        </p:nvSpPr>
        <p:spPr>
          <a:xfrm>
            <a:off x="323973" y="1177464"/>
            <a:ext cx="1801500" cy="612600"/>
          </a:xfrm>
          <a:prstGeom prst="rect">
            <a:avLst/>
          </a:prstGeom>
          <a:noFill/>
          <a:ln>
            <a:noFill/>
          </a:ln>
        </p:spPr>
        <p:txBody>
          <a:bodyPr spcFirstLastPara="1" wrap="square" lIns="0" tIns="0" rIns="0" bIns="0" anchor="b" anchorCtr="0">
            <a:noAutofit/>
          </a:bodyPr>
          <a:lstStyle>
            <a:lvl1pPr marL="457200" lvl="0" indent="-228600" algn="l" rtl="0">
              <a:lnSpc>
                <a:spcPct val="90000"/>
              </a:lnSpc>
              <a:spcBef>
                <a:spcPts val="1000"/>
              </a:spcBef>
              <a:spcAft>
                <a:spcPts val="0"/>
              </a:spcAft>
              <a:buSzPts val="4400"/>
              <a:buNone/>
              <a:defRPr sz="4400" b="1" i="0" u="none" strike="noStrike" cap="none">
                <a:solidFill>
                  <a:schemeClr val="accent1"/>
                </a:solidFill>
                <a:latin typeface="Poppins"/>
                <a:ea typeface="Poppins"/>
                <a:cs typeface="Poppins"/>
                <a:sym typeface="Poppins"/>
              </a:defRPr>
            </a:lvl1pPr>
            <a:lvl2pPr marL="914400" lvl="1" indent="-342900" algn="l" rtl="0">
              <a:lnSpc>
                <a:spcPct val="90000"/>
              </a:lnSpc>
              <a:spcBef>
                <a:spcPts val="500"/>
              </a:spcBef>
              <a:spcAft>
                <a:spcPts val="0"/>
              </a:spcAft>
              <a:buSzPts val="1800"/>
              <a:buChar char="•"/>
              <a:defRPr/>
            </a:lvl2pPr>
            <a:lvl3pPr marL="1371600" lvl="2" indent="-342900" algn="l" rtl="0">
              <a:lnSpc>
                <a:spcPct val="90000"/>
              </a:lnSpc>
              <a:spcBef>
                <a:spcPts val="500"/>
              </a:spcBef>
              <a:spcAft>
                <a:spcPts val="0"/>
              </a:spcAft>
              <a:buSzPts val="18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81" name="Google Shape;181;p20"/>
          <p:cNvSpPr txBox="1">
            <a:spLocks noGrp="1"/>
          </p:cNvSpPr>
          <p:nvPr>
            <p:ph type="body" idx="5"/>
          </p:nvPr>
        </p:nvSpPr>
        <p:spPr>
          <a:xfrm>
            <a:off x="316799" y="1858738"/>
            <a:ext cx="1825200" cy="619200"/>
          </a:xfrm>
          <a:prstGeom prst="rect">
            <a:avLst/>
          </a:prstGeom>
          <a:noFill/>
          <a:ln>
            <a:noFill/>
          </a:ln>
        </p:spPr>
        <p:txBody>
          <a:bodyPr spcFirstLastPara="1" wrap="square" lIns="0" tIns="0" rIns="0" bIns="0" anchor="b" anchorCtr="0">
            <a:noAutofit/>
          </a:bodyPr>
          <a:lstStyle>
            <a:lvl1pPr marL="457200" lvl="0" indent="-228600" algn="l" rtl="0">
              <a:lnSpc>
                <a:spcPct val="90000"/>
              </a:lnSpc>
              <a:spcBef>
                <a:spcPts val="1000"/>
              </a:spcBef>
              <a:spcAft>
                <a:spcPts val="0"/>
              </a:spcAft>
              <a:buSzPts val="1700"/>
              <a:buNone/>
              <a:defRPr sz="1700" b="1"/>
            </a:lvl1pPr>
            <a:lvl2pPr marL="914400" lvl="1" indent="-228600" algn="l" rtl="0">
              <a:lnSpc>
                <a:spcPct val="90000"/>
              </a:lnSpc>
              <a:spcBef>
                <a:spcPts val="500"/>
              </a:spcBef>
              <a:spcAft>
                <a:spcPts val="0"/>
              </a:spcAft>
              <a:buSzPts val="2000"/>
              <a:buNone/>
              <a:defRPr sz="2000" b="1"/>
            </a:lvl2pPr>
            <a:lvl3pPr marL="1371600" lvl="2" indent="-228600" algn="l" rtl="0">
              <a:lnSpc>
                <a:spcPct val="90000"/>
              </a:lnSpc>
              <a:spcBef>
                <a:spcPts val="500"/>
              </a:spcBef>
              <a:spcAft>
                <a:spcPts val="0"/>
              </a:spcAft>
              <a:buSzPts val="1800"/>
              <a:buNone/>
              <a:defRPr sz="1800" b="1"/>
            </a:lvl3pPr>
            <a:lvl4pPr marL="1828800" lvl="3" indent="-228600" algn="l" rtl="0">
              <a:lnSpc>
                <a:spcPct val="90000"/>
              </a:lnSpc>
              <a:spcBef>
                <a:spcPts val="500"/>
              </a:spcBef>
              <a:spcAft>
                <a:spcPts val="0"/>
              </a:spcAft>
              <a:buSzPts val="1600"/>
              <a:buNone/>
              <a:defRPr sz="1600" b="1"/>
            </a:lvl4pPr>
            <a:lvl5pPr marL="2286000" lvl="4" indent="-228600" algn="l" rtl="0">
              <a:lnSpc>
                <a:spcPct val="90000"/>
              </a:lnSpc>
              <a:spcBef>
                <a:spcPts val="500"/>
              </a:spcBef>
              <a:spcAft>
                <a:spcPts val="0"/>
              </a:spcAft>
              <a:buSzPts val="1600"/>
              <a:buNone/>
              <a:defRPr sz="1600" b="1"/>
            </a:lvl5pPr>
            <a:lvl6pPr marL="2743200" lvl="5" indent="-228600" algn="l" rtl="0">
              <a:lnSpc>
                <a:spcPct val="90000"/>
              </a:lnSpc>
              <a:spcBef>
                <a:spcPts val="500"/>
              </a:spcBef>
              <a:spcAft>
                <a:spcPts val="0"/>
              </a:spcAft>
              <a:buClr>
                <a:schemeClr val="dk1"/>
              </a:buClr>
              <a:buSzPts val="1600"/>
              <a:buNone/>
              <a:defRPr sz="1600" b="1"/>
            </a:lvl6pPr>
            <a:lvl7pPr marL="3200400" lvl="6" indent="-228600" algn="l" rtl="0">
              <a:lnSpc>
                <a:spcPct val="90000"/>
              </a:lnSpc>
              <a:spcBef>
                <a:spcPts val="500"/>
              </a:spcBef>
              <a:spcAft>
                <a:spcPts val="0"/>
              </a:spcAft>
              <a:buClr>
                <a:schemeClr val="dk1"/>
              </a:buClr>
              <a:buSzPts val="1600"/>
              <a:buNone/>
              <a:defRPr sz="1600" b="1"/>
            </a:lvl7pPr>
            <a:lvl8pPr marL="3657600" lvl="7" indent="-228600" algn="l" rtl="0">
              <a:lnSpc>
                <a:spcPct val="90000"/>
              </a:lnSpc>
              <a:spcBef>
                <a:spcPts val="500"/>
              </a:spcBef>
              <a:spcAft>
                <a:spcPts val="0"/>
              </a:spcAft>
              <a:buClr>
                <a:schemeClr val="dk1"/>
              </a:buClr>
              <a:buSzPts val="1600"/>
              <a:buNone/>
              <a:defRPr sz="1600" b="1"/>
            </a:lvl8pPr>
            <a:lvl9pPr marL="4114800" lvl="8" indent="-228600" algn="l" rtl="0">
              <a:lnSpc>
                <a:spcPct val="90000"/>
              </a:lnSpc>
              <a:spcBef>
                <a:spcPts val="500"/>
              </a:spcBef>
              <a:spcAft>
                <a:spcPts val="0"/>
              </a:spcAft>
              <a:buClr>
                <a:schemeClr val="dk1"/>
              </a:buClr>
              <a:buSzPts val="1600"/>
              <a:buNone/>
              <a:defRPr sz="1600" b="1"/>
            </a:lvl9pPr>
          </a:lstStyle>
          <a:p>
            <a:endParaRPr/>
          </a:p>
        </p:txBody>
      </p:sp>
      <p:sp>
        <p:nvSpPr>
          <p:cNvPr id="182" name="Google Shape;182;p20"/>
          <p:cNvSpPr txBox="1">
            <a:spLocks noGrp="1"/>
          </p:cNvSpPr>
          <p:nvPr>
            <p:ph type="body" idx="6"/>
          </p:nvPr>
        </p:nvSpPr>
        <p:spPr>
          <a:xfrm>
            <a:off x="316799" y="2639931"/>
            <a:ext cx="1825200" cy="2127300"/>
          </a:xfrm>
          <a:prstGeom prst="rect">
            <a:avLst/>
          </a:prstGeom>
          <a:noFill/>
          <a:ln>
            <a:noFill/>
          </a:ln>
        </p:spPr>
        <p:txBody>
          <a:bodyPr spcFirstLastPara="1" wrap="square" lIns="0" tIns="0" rIns="0" bIns="0" anchor="t" anchorCtr="0">
            <a:noAutofit/>
          </a:bodyPr>
          <a:lstStyle>
            <a:lvl1pPr marL="457200" lvl="0" indent="-323850" algn="l" rtl="0">
              <a:lnSpc>
                <a:spcPct val="90000"/>
              </a:lnSpc>
              <a:spcBef>
                <a:spcPts val="1000"/>
              </a:spcBef>
              <a:spcAft>
                <a:spcPts val="0"/>
              </a:spcAft>
              <a:buClr>
                <a:schemeClr val="accent1"/>
              </a:buClr>
              <a:buSzPts val="1500"/>
              <a:buChar char="•"/>
              <a:defRPr sz="1500"/>
            </a:lvl1pPr>
            <a:lvl2pPr marL="914400" lvl="1" indent="-323850" algn="l" rtl="0">
              <a:lnSpc>
                <a:spcPct val="90000"/>
              </a:lnSpc>
              <a:spcBef>
                <a:spcPts val="500"/>
              </a:spcBef>
              <a:spcAft>
                <a:spcPts val="0"/>
              </a:spcAft>
              <a:buSzPts val="1500"/>
              <a:buChar char="•"/>
              <a:defRPr sz="1500"/>
            </a:lvl2pPr>
            <a:lvl3pPr marL="1371600" lvl="2" indent="-330200" algn="l" rtl="0">
              <a:lnSpc>
                <a:spcPct val="90000"/>
              </a:lnSpc>
              <a:spcBef>
                <a:spcPts val="500"/>
              </a:spcBef>
              <a:spcAft>
                <a:spcPts val="0"/>
              </a:spcAft>
              <a:buSzPts val="1600"/>
              <a:buChar char="•"/>
              <a:defRPr sz="1600"/>
            </a:lvl3pPr>
            <a:lvl4pPr marL="1828800" lvl="3" indent="-330200" algn="l" rtl="0">
              <a:lnSpc>
                <a:spcPct val="90000"/>
              </a:lnSpc>
              <a:spcBef>
                <a:spcPts val="500"/>
              </a:spcBef>
              <a:spcAft>
                <a:spcPts val="0"/>
              </a:spcAft>
              <a:buSzPts val="1600"/>
              <a:buChar char="•"/>
              <a:defRPr sz="1600"/>
            </a:lvl4pPr>
            <a:lvl5pPr marL="2286000" lvl="4" indent="-330200" algn="l" rtl="0">
              <a:lnSpc>
                <a:spcPct val="90000"/>
              </a:lnSpc>
              <a:spcBef>
                <a:spcPts val="500"/>
              </a:spcBef>
              <a:spcAft>
                <a:spcPts val="0"/>
              </a:spcAft>
              <a:buSzPts val="1600"/>
              <a:buChar char="•"/>
              <a:defRPr sz="1600"/>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83" name="Google Shape;183;p20"/>
          <p:cNvSpPr txBox="1">
            <a:spLocks noGrp="1"/>
          </p:cNvSpPr>
          <p:nvPr>
            <p:ph type="body" idx="7"/>
          </p:nvPr>
        </p:nvSpPr>
        <p:spPr>
          <a:xfrm>
            <a:off x="2542997" y="1858738"/>
            <a:ext cx="1825200" cy="619200"/>
          </a:xfrm>
          <a:prstGeom prst="rect">
            <a:avLst/>
          </a:prstGeom>
          <a:noFill/>
          <a:ln>
            <a:noFill/>
          </a:ln>
        </p:spPr>
        <p:txBody>
          <a:bodyPr spcFirstLastPara="1" wrap="square" lIns="0" tIns="0" rIns="0" bIns="0" anchor="b" anchorCtr="0">
            <a:noAutofit/>
          </a:bodyPr>
          <a:lstStyle>
            <a:lvl1pPr marL="457200" lvl="0" indent="-228600" algn="l" rtl="0">
              <a:lnSpc>
                <a:spcPct val="90000"/>
              </a:lnSpc>
              <a:spcBef>
                <a:spcPts val="1000"/>
              </a:spcBef>
              <a:spcAft>
                <a:spcPts val="0"/>
              </a:spcAft>
              <a:buSzPts val="1700"/>
              <a:buNone/>
              <a:defRPr sz="1700" b="1"/>
            </a:lvl1pPr>
            <a:lvl2pPr marL="914400" lvl="1" indent="-228600" algn="l" rtl="0">
              <a:lnSpc>
                <a:spcPct val="90000"/>
              </a:lnSpc>
              <a:spcBef>
                <a:spcPts val="500"/>
              </a:spcBef>
              <a:spcAft>
                <a:spcPts val="0"/>
              </a:spcAft>
              <a:buSzPts val="2000"/>
              <a:buNone/>
              <a:defRPr sz="2000" b="1"/>
            </a:lvl2pPr>
            <a:lvl3pPr marL="1371600" lvl="2" indent="-228600" algn="l" rtl="0">
              <a:lnSpc>
                <a:spcPct val="90000"/>
              </a:lnSpc>
              <a:spcBef>
                <a:spcPts val="500"/>
              </a:spcBef>
              <a:spcAft>
                <a:spcPts val="0"/>
              </a:spcAft>
              <a:buSzPts val="1800"/>
              <a:buNone/>
              <a:defRPr sz="1800" b="1"/>
            </a:lvl3pPr>
            <a:lvl4pPr marL="1828800" lvl="3" indent="-228600" algn="l" rtl="0">
              <a:lnSpc>
                <a:spcPct val="90000"/>
              </a:lnSpc>
              <a:spcBef>
                <a:spcPts val="500"/>
              </a:spcBef>
              <a:spcAft>
                <a:spcPts val="0"/>
              </a:spcAft>
              <a:buSzPts val="1600"/>
              <a:buNone/>
              <a:defRPr sz="1600" b="1"/>
            </a:lvl4pPr>
            <a:lvl5pPr marL="2286000" lvl="4" indent="-228600" algn="l" rtl="0">
              <a:lnSpc>
                <a:spcPct val="90000"/>
              </a:lnSpc>
              <a:spcBef>
                <a:spcPts val="500"/>
              </a:spcBef>
              <a:spcAft>
                <a:spcPts val="0"/>
              </a:spcAft>
              <a:buSzPts val="1600"/>
              <a:buNone/>
              <a:defRPr sz="1600" b="1"/>
            </a:lvl5pPr>
            <a:lvl6pPr marL="2743200" lvl="5" indent="-228600" algn="l" rtl="0">
              <a:lnSpc>
                <a:spcPct val="90000"/>
              </a:lnSpc>
              <a:spcBef>
                <a:spcPts val="500"/>
              </a:spcBef>
              <a:spcAft>
                <a:spcPts val="0"/>
              </a:spcAft>
              <a:buClr>
                <a:schemeClr val="dk1"/>
              </a:buClr>
              <a:buSzPts val="1600"/>
              <a:buNone/>
              <a:defRPr sz="1600" b="1"/>
            </a:lvl6pPr>
            <a:lvl7pPr marL="3200400" lvl="6" indent="-228600" algn="l" rtl="0">
              <a:lnSpc>
                <a:spcPct val="90000"/>
              </a:lnSpc>
              <a:spcBef>
                <a:spcPts val="500"/>
              </a:spcBef>
              <a:spcAft>
                <a:spcPts val="0"/>
              </a:spcAft>
              <a:buClr>
                <a:schemeClr val="dk1"/>
              </a:buClr>
              <a:buSzPts val="1600"/>
              <a:buNone/>
              <a:defRPr sz="1600" b="1"/>
            </a:lvl7pPr>
            <a:lvl8pPr marL="3657600" lvl="7" indent="-228600" algn="l" rtl="0">
              <a:lnSpc>
                <a:spcPct val="90000"/>
              </a:lnSpc>
              <a:spcBef>
                <a:spcPts val="500"/>
              </a:spcBef>
              <a:spcAft>
                <a:spcPts val="0"/>
              </a:spcAft>
              <a:buClr>
                <a:schemeClr val="dk1"/>
              </a:buClr>
              <a:buSzPts val="1600"/>
              <a:buNone/>
              <a:defRPr sz="1600" b="1"/>
            </a:lvl8pPr>
            <a:lvl9pPr marL="4114800" lvl="8" indent="-228600" algn="l" rtl="0">
              <a:lnSpc>
                <a:spcPct val="90000"/>
              </a:lnSpc>
              <a:spcBef>
                <a:spcPts val="500"/>
              </a:spcBef>
              <a:spcAft>
                <a:spcPts val="0"/>
              </a:spcAft>
              <a:buClr>
                <a:schemeClr val="dk1"/>
              </a:buClr>
              <a:buSzPts val="1600"/>
              <a:buNone/>
              <a:defRPr sz="1600" b="1"/>
            </a:lvl9pPr>
          </a:lstStyle>
          <a:p>
            <a:endParaRPr/>
          </a:p>
        </p:txBody>
      </p:sp>
      <p:sp>
        <p:nvSpPr>
          <p:cNvPr id="184" name="Google Shape;184;p20"/>
          <p:cNvSpPr txBox="1">
            <a:spLocks noGrp="1"/>
          </p:cNvSpPr>
          <p:nvPr>
            <p:ph type="body" idx="8"/>
          </p:nvPr>
        </p:nvSpPr>
        <p:spPr>
          <a:xfrm>
            <a:off x="2542997" y="2639931"/>
            <a:ext cx="1825200" cy="2127300"/>
          </a:xfrm>
          <a:prstGeom prst="rect">
            <a:avLst/>
          </a:prstGeom>
          <a:noFill/>
          <a:ln>
            <a:noFill/>
          </a:ln>
        </p:spPr>
        <p:txBody>
          <a:bodyPr spcFirstLastPara="1" wrap="square" lIns="0" tIns="0" rIns="0" bIns="0" anchor="t" anchorCtr="0">
            <a:noAutofit/>
          </a:bodyPr>
          <a:lstStyle>
            <a:lvl1pPr marL="457200" lvl="0" indent="-323850" algn="l" rtl="0">
              <a:lnSpc>
                <a:spcPct val="90000"/>
              </a:lnSpc>
              <a:spcBef>
                <a:spcPts val="1000"/>
              </a:spcBef>
              <a:spcAft>
                <a:spcPts val="0"/>
              </a:spcAft>
              <a:buClr>
                <a:schemeClr val="accent1"/>
              </a:buClr>
              <a:buSzPts val="1500"/>
              <a:buChar char="•"/>
              <a:defRPr sz="1500"/>
            </a:lvl1pPr>
            <a:lvl2pPr marL="914400" lvl="1" indent="-323850" algn="l" rtl="0">
              <a:lnSpc>
                <a:spcPct val="90000"/>
              </a:lnSpc>
              <a:spcBef>
                <a:spcPts val="500"/>
              </a:spcBef>
              <a:spcAft>
                <a:spcPts val="0"/>
              </a:spcAft>
              <a:buSzPts val="1500"/>
              <a:buChar char="•"/>
              <a:defRPr sz="1500"/>
            </a:lvl2pPr>
            <a:lvl3pPr marL="1371600" lvl="2" indent="-330200" algn="l" rtl="0">
              <a:lnSpc>
                <a:spcPct val="90000"/>
              </a:lnSpc>
              <a:spcBef>
                <a:spcPts val="500"/>
              </a:spcBef>
              <a:spcAft>
                <a:spcPts val="0"/>
              </a:spcAft>
              <a:buSzPts val="1600"/>
              <a:buChar char="•"/>
              <a:defRPr sz="1600"/>
            </a:lvl3pPr>
            <a:lvl4pPr marL="1828800" lvl="3" indent="-330200" algn="l" rtl="0">
              <a:lnSpc>
                <a:spcPct val="90000"/>
              </a:lnSpc>
              <a:spcBef>
                <a:spcPts val="500"/>
              </a:spcBef>
              <a:spcAft>
                <a:spcPts val="0"/>
              </a:spcAft>
              <a:buSzPts val="1600"/>
              <a:buChar char="•"/>
              <a:defRPr sz="1600"/>
            </a:lvl4pPr>
            <a:lvl5pPr marL="2286000" lvl="4" indent="-330200" algn="l" rtl="0">
              <a:lnSpc>
                <a:spcPct val="90000"/>
              </a:lnSpc>
              <a:spcBef>
                <a:spcPts val="500"/>
              </a:spcBef>
              <a:spcAft>
                <a:spcPts val="0"/>
              </a:spcAft>
              <a:buSzPts val="1600"/>
              <a:buChar char="•"/>
              <a:defRPr sz="1600"/>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85" name="Google Shape;185;p20"/>
          <p:cNvSpPr txBox="1">
            <a:spLocks noGrp="1"/>
          </p:cNvSpPr>
          <p:nvPr>
            <p:ph type="body" idx="9"/>
          </p:nvPr>
        </p:nvSpPr>
        <p:spPr>
          <a:xfrm>
            <a:off x="4769195" y="1858738"/>
            <a:ext cx="1825200" cy="619200"/>
          </a:xfrm>
          <a:prstGeom prst="rect">
            <a:avLst/>
          </a:prstGeom>
          <a:noFill/>
          <a:ln>
            <a:noFill/>
          </a:ln>
        </p:spPr>
        <p:txBody>
          <a:bodyPr spcFirstLastPara="1" wrap="square" lIns="0" tIns="0" rIns="0" bIns="0" anchor="b" anchorCtr="0">
            <a:noAutofit/>
          </a:bodyPr>
          <a:lstStyle>
            <a:lvl1pPr marL="457200" lvl="0" indent="-228600" algn="l" rtl="0">
              <a:lnSpc>
                <a:spcPct val="90000"/>
              </a:lnSpc>
              <a:spcBef>
                <a:spcPts val="1000"/>
              </a:spcBef>
              <a:spcAft>
                <a:spcPts val="0"/>
              </a:spcAft>
              <a:buSzPts val="1700"/>
              <a:buNone/>
              <a:defRPr sz="1700" b="1"/>
            </a:lvl1pPr>
            <a:lvl2pPr marL="914400" lvl="1" indent="-228600" algn="l" rtl="0">
              <a:lnSpc>
                <a:spcPct val="90000"/>
              </a:lnSpc>
              <a:spcBef>
                <a:spcPts val="500"/>
              </a:spcBef>
              <a:spcAft>
                <a:spcPts val="0"/>
              </a:spcAft>
              <a:buSzPts val="2000"/>
              <a:buNone/>
              <a:defRPr sz="2000" b="1"/>
            </a:lvl2pPr>
            <a:lvl3pPr marL="1371600" lvl="2" indent="-228600" algn="l" rtl="0">
              <a:lnSpc>
                <a:spcPct val="90000"/>
              </a:lnSpc>
              <a:spcBef>
                <a:spcPts val="500"/>
              </a:spcBef>
              <a:spcAft>
                <a:spcPts val="0"/>
              </a:spcAft>
              <a:buSzPts val="1800"/>
              <a:buNone/>
              <a:defRPr sz="1800" b="1"/>
            </a:lvl3pPr>
            <a:lvl4pPr marL="1828800" lvl="3" indent="-228600" algn="l" rtl="0">
              <a:lnSpc>
                <a:spcPct val="90000"/>
              </a:lnSpc>
              <a:spcBef>
                <a:spcPts val="500"/>
              </a:spcBef>
              <a:spcAft>
                <a:spcPts val="0"/>
              </a:spcAft>
              <a:buSzPts val="1600"/>
              <a:buNone/>
              <a:defRPr sz="1600" b="1"/>
            </a:lvl4pPr>
            <a:lvl5pPr marL="2286000" lvl="4" indent="-228600" algn="l" rtl="0">
              <a:lnSpc>
                <a:spcPct val="90000"/>
              </a:lnSpc>
              <a:spcBef>
                <a:spcPts val="500"/>
              </a:spcBef>
              <a:spcAft>
                <a:spcPts val="0"/>
              </a:spcAft>
              <a:buSzPts val="1600"/>
              <a:buNone/>
              <a:defRPr sz="1600" b="1"/>
            </a:lvl5pPr>
            <a:lvl6pPr marL="2743200" lvl="5" indent="-228600" algn="l" rtl="0">
              <a:lnSpc>
                <a:spcPct val="90000"/>
              </a:lnSpc>
              <a:spcBef>
                <a:spcPts val="500"/>
              </a:spcBef>
              <a:spcAft>
                <a:spcPts val="0"/>
              </a:spcAft>
              <a:buClr>
                <a:schemeClr val="dk1"/>
              </a:buClr>
              <a:buSzPts val="1600"/>
              <a:buNone/>
              <a:defRPr sz="1600" b="1"/>
            </a:lvl6pPr>
            <a:lvl7pPr marL="3200400" lvl="6" indent="-228600" algn="l" rtl="0">
              <a:lnSpc>
                <a:spcPct val="90000"/>
              </a:lnSpc>
              <a:spcBef>
                <a:spcPts val="500"/>
              </a:spcBef>
              <a:spcAft>
                <a:spcPts val="0"/>
              </a:spcAft>
              <a:buClr>
                <a:schemeClr val="dk1"/>
              </a:buClr>
              <a:buSzPts val="1600"/>
              <a:buNone/>
              <a:defRPr sz="1600" b="1"/>
            </a:lvl7pPr>
            <a:lvl8pPr marL="3657600" lvl="7" indent="-228600" algn="l" rtl="0">
              <a:lnSpc>
                <a:spcPct val="90000"/>
              </a:lnSpc>
              <a:spcBef>
                <a:spcPts val="500"/>
              </a:spcBef>
              <a:spcAft>
                <a:spcPts val="0"/>
              </a:spcAft>
              <a:buClr>
                <a:schemeClr val="dk1"/>
              </a:buClr>
              <a:buSzPts val="1600"/>
              <a:buNone/>
              <a:defRPr sz="1600" b="1"/>
            </a:lvl8pPr>
            <a:lvl9pPr marL="4114800" lvl="8" indent="-228600" algn="l" rtl="0">
              <a:lnSpc>
                <a:spcPct val="90000"/>
              </a:lnSpc>
              <a:spcBef>
                <a:spcPts val="500"/>
              </a:spcBef>
              <a:spcAft>
                <a:spcPts val="0"/>
              </a:spcAft>
              <a:buClr>
                <a:schemeClr val="dk1"/>
              </a:buClr>
              <a:buSzPts val="1600"/>
              <a:buNone/>
              <a:defRPr sz="1600" b="1"/>
            </a:lvl9pPr>
          </a:lstStyle>
          <a:p>
            <a:endParaRPr/>
          </a:p>
        </p:txBody>
      </p:sp>
      <p:sp>
        <p:nvSpPr>
          <p:cNvPr id="186" name="Google Shape;186;p20"/>
          <p:cNvSpPr txBox="1">
            <a:spLocks noGrp="1"/>
          </p:cNvSpPr>
          <p:nvPr>
            <p:ph type="body" idx="13"/>
          </p:nvPr>
        </p:nvSpPr>
        <p:spPr>
          <a:xfrm>
            <a:off x="4769195" y="2639931"/>
            <a:ext cx="1825200" cy="2127300"/>
          </a:xfrm>
          <a:prstGeom prst="rect">
            <a:avLst/>
          </a:prstGeom>
          <a:noFill/>
          <a:ln>
            <a:noFill/>
          </a:ln>
        </p:spPr>
        <p:txBody>
          <a:bodyPr spcFirstLastPara="1" wrap="square" lIns="0" tIns="0" rIns="0" bIns="0" anchor="t" anchorCtr="0">
            <a:noAutofit/>
          </a:bodyPr>
          <a:lstStyle>
            <a:lvl1pPr marL="457200" lvl="0" indent="-323850" algn="l" rtl="0">
              <a:lnSpc>
                <a:spcPct val="90000"/>
              </a:lnSpc>
              <a:spcBef>
                <a:spcPts val="1000"/>
              </a:spcBef>
              <a:spcAft>
                <a:spcPts val="0"/>
              </a:spcAft>
              <a:buClr>
                <a:schemeClr val="accent1"/>
              </a:buClr>
              <a:buSzPts val="1500"/>
              <a:buChar char="•"/>
              <a:defRPr sz="1500"/>
            </a:lvl1pPr>
            <a:lvl2pPr marL="914400" lvl="1" indent="-323850" algn="l" rtl="0">
              <a:lnSpc>
                <a:spcPct val="90000"/>
              </a:lnSpc>
              <a:spcBef>
                <a:spcPts val="500"/>
              </a:spcBef>
              <a:spcAft>
                <a:spcPts val="0"/>
              </a:spcAft>
              <a:buSzPts val="1500"/>
              <a:buChar char="•"/>
              <a:defRPr sz="1500"/>
            </a:lvl2pPr>
            <a:lvl3pPr marL="1371600" lvl="2" indent="-330200" algn="l" rtl="0">
              <a:lnSpc>
                <a:spcPct val="90000"/>
              </a:lnSpc>
              <a:spcBef>
                <a:spcPts val="500"/>
              </a:spcBef>
              <a:spcAft>
                <a:spcPts val="0"/>
              </a:spcAft>
              <a:buSzPts val="1600"/>
              <a:buChar char="•"/>
              <a:defRPr sz="1600"/>
            </a:lvl3pPr>
            <a:lvl4pPr marL="1828800" lvl="3" indent="-330200" algn="l" rtl="0">
              <a:lnSpc>
                <a:spcPct val="90000"/>
              </a:lnSpc>
              <a:spcBef>
                <a:spcPts val="500"/>
              </a:spcBef>
              <a:spcAft>
                <a:spcPts val="0"/>
              </a:spcAft>
              <a:buSzPts val="1600"/>
              <a:buChar char="•"/>
              <a:defRPr sz="1600"/>
            </a:lvl4pPr>
            <a:lvl5pPr marL="2286000" lvl="4" indent="-330200" algn="l" rtl="0">
              <a:lnSpc>
                <a:spcPct val="90000"/>
              </a:lnSpc>
              <a:spcBef>
                <a:spcPts val="500"/>
              </a:spcBef>
              <a:spcAft>
                <a:spcPts val="0"/>
              </a:spcAft>
              <a:buSzPts val="1600"/>
              <a:buChar char="•"/>
              <a:defRPr sz="1600"/>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87" name="Google Shape;187;p20"/>
          <p:cNvSpPr txBox="1">
            <a:spLocks noGrp="1"/>
          </p:cNvSpPr>
          <p:nvPr>
            <p:ph type="body" idx="14"/>
          </p:nvPr>
        </p:nvSpPr>
        <p:spPr>
          <a:xfrm>
            <a:off x="6995392" y="1858738"/>
            <a:ext cx="1825200" cy="619200"/>
          </a:xfrm>
          <a:prstGeom prst="rect">
            <a:avLst/>
          </a:prstGeom>
          <a:noFill/>
          <a:ln>
            <a:noFill/>
          </a:ln>
        </p:spPr>
        <p:txBody>
          <a:bodyPr spcFirstLastPara="1" wrap="square" lIns="0" tIns="0" rIns="0" bIns="0" anchor="b" anchorCtr="0">
            <a:noAutofit/>
          </a:bodyPr>
          <a:lstStyle>
            <a:lvl1pPr marL="457200" lvl="0" indent="-228600" algn="l" rtl="0">
              <a:lnSpc>
                <a:spcPct val="90000"/>
              </a:lnSpc>
              <a:spcBef>
                <a:spcPts val="1000"/>
              </a:spcBef>
              <a:spcAft>
                <a:spcPts val="0"/>
              </a:spcAft>
              <a:buSzPts val="1700"/>
              <a:buNone/>
              <a:defRPr sz="1700" b="1"/>
            </a:lvl1pPr>
            <a:lvl2pPr marL="914400" lvl="1" indent="-228600" algn="l" rtl="0">
              <a:lnSpc>
                <a:spcPct val="90000"/>
              </a:lnSpc>
              <a:spcBef>
                <a:spcPts val="500"/>
              </a:spcBef>
              <a:spcAft>
                <a:spcPts val="0"/>
              </a:spcAft>
              <a:buSzPts val="2000"/>
              <a:buNone/>
              <a:defRPr sz="2000" b="1"/>
            </a:lvl2pPr>
            <a:lvl3pPr marL="1371600" lvl="2" indent="-228600" algn="l" rtl="0">
              <a:lnSpc>
                <a:spcPct val="90000"/>
              </a:lnSpc>
              <a:spcBef>
                <a:spcPts val="500"/>
              </a:spcBef>
              <a:spcAft>
                <a:spcPts val="0"/>
              </a:spcAft>
              <a:buSzPts val="1800"/>
              <a:buNone/>
              <a:defRPr sz="1800" b="1"/>
            </a:lvl3pPr>
            <a:lvl4pPr marL="1828800" lvl="3" indent="-228600" algn="l" rtl="0">
              <a:lnSpc>
                <a:spcPct val="90000"/>
              </a:lnSpc>
              <a:spcBef>
                <a:spcPts val="500"/>
              </a:spcBef>
              <a:spcAft>
                <a:spcPts val="0"/>
              </a:spcAft>
              <a:buSzPts val="1600"/>
              <a:buNone/>
              <a:defRPr sz="1600" b="1"/>
            </a:lvl4pPr>
            <a:lvl5pPr marL="2286000" lvl="4" indent="-228600" algn="l" rtl="0">
              <a:lnSpc>
                <a:spcPct val="90000"/>
              </a:lnSpc>
              <a:spcBef>
                <a:spcPts val="500"/>
              </a:spcBef>
              <a:spcAft>
                <a:spcPts val="0"/>
              </a:spcAft>
              <a:buSzPts val="1600"/>
              <a:buNone/>
              <a:defRPr sz="1600" b="1"/>
            </a:lvl5pPr>
            <a:lvl6pPr marL="2743200" lvl="5" indent="-228600" algn="l" rtl="0">
              <a:lnSpc>
                <a:spcPct val="90000"/>
              </a:lnSpc>
              <a:spcBef>
                <a:spcPts val="500"/>
              </a:spcBef>
              <a:spcAft>
                <a:spcPts val="0"/>
              </a:spcAft>
              <a:buClr>
                <a:schemeClr val="dk1"/>
              </a:buClr>
              <a:buSzPts val="1600"/>
              <a:buNone/>
              <a:defRPr sz="1600" b="1"/>
            </a:lvl6pPr>
            <a:lvl7pPr marL="3200400" lvl="6" indent="-228600" algn="l" rtl="0">
              <a:lnSpc>
                <a:spcPct val="90000"/>
              </a:lnSpc>
              <a:spcBef>
                <a:spcPts val="500"/>
              </a:spcBef>
              <a:spcAft>
                <a:spcPts val="0"/>
              </a:spcAft>
              <a:buClr>
                <a:schemeClr val="dk1"/>
              </a:buClr>
              <a:buSzPts val="1600"/>
              <a:buNone/>
              <a:defRPr sz="1600" b="1"/>
            </a:lvl7pPr>
            <a:lvl8pPr marL="3657600" lvl="7" indent="-228600" algn="l" rtl="0">
              <a:lnSpc>
                <a:spcPct val="90000"/>
              </a:lnSpc>
              <a:spcBef>
                <a:spcPts val="500"/>
              </a:spcBef>
              <a:spcAft>
                <a:spcPts val="0"/>
              </a:spcAft>
              <a:buClr>
                <a:schemeClr val="dk1"/>
              </a:buClr>
              <a:buSzPts val="1600"/>
              <a:buNone/>
              <a:defRPr sz="1600" b="1"/>
            </a:lvl8pPr>
            <a:lvl9pPr marL="4114800" lvl="8" indent="-228600" algn="l" rtl="0">
              <a:lnSpc>
                <a:spcPct val="90000"/>
              </a:lnSpc>
              <a:spcBef>
                <a:spcPts val="500"/>
              </a:spcBef>
              <a:spcAft>
                <a:spcPts val="0"/>
              </a:spcAft>
              <a:buClr>
                <a:schemeClr val="dk1"/>
              </a:buClr>
              <a:buSzPts val="1600"/>
              <a:buNone/>
              <a:defRPr sz="1600" b="1"/>
            </a:lvl9pPr>
          </a:lstStyle>
          <a:p>
            <a:endParaRPr/>
          </a:p>
        </p:txBody>
      </p:sp>
      <p:sp>
        <p:nvSpPr>
          <p:cNvPr id="188" name="Google Shape;188;p20"/>
          <p:cNvSpPr txBox="1">
            <a:spLocks noGrp="1"/>
          </p:cNvSpPr>
          <p:nvPr>
            <p:ph type="body" idx="15"/>
          </p:nvPr>
        </p:nvSpPr>
        <p:spPr>
          <a:xfrm>
            <a:off x="6995392" y="2639931"/>
            <a:ext cx="1825200" cy="2127300"/>
          </a:xfrm>
          <a:prstGeom prst="rect">
            <a:avLst/>
          </a:prstGeom>
          <a:noFill/>
          <a:ln>
            <a:noFill/>
          </a:ln>
        </p:spPr>
        <p:txBody>
          <a:bodyPr spcFirstLastPara="1" wrap="square" lIns="0" tIns="0" rIns="0" bIns="0" anchor="t" anchorCtr="0">
            <a:noAutofit/>
          </a:bodyPr>
          <a:lstStyle>
            <a:lvl1pPr marL="457200" lvl="0" indent="-323850" algn="l" rtl="0">
              <a:lnSpc>
                <a:spcPct val="90000"/>
              </a:lnSpc>
              <a:spcBef>
                <a:spcPts val="1000"/>
              </a:spcBef>
              <a:spcAft>
                <a:spcPts val="0"/>
              </a:spcAft>
              <a:buClr>
                <a:schemeClr val="accent1"/>
              </a:buClr>
              <a:buSzPts val="1500"/>
              <a:buChar char="•"/>
              <a:defRPr sz="1500"/>
            </a:lvl1pPr>
            <a:lvl2pPr marL="914400" lvl="1" indent="-323850" algn="l" rtl="0">
              <a:lnSpc>
                <a:spcPct val="90000"/>
              </a:lnSpc>
              <a:spcBef>
                <a:spcPts val="500"/>
              </a:spcBef>
              <a:spcAft>
                <a:spcPts val="0"/>
              </a:spcAft>
              <a:buSzPts val="1500"/>
              <a:buChar char="•"/>
              <a:defRPr sz="1500"/>
            </a:lvl2pPr>
            <a:lvl3pPr marL="1371600" lvl="2" indent="-330200" algn="l" rtl="0">
              <a:lnSpc>
                <a:spcPct val="90000"/>
              </a:lnSpc>
              <a:spcBef>
                <a:spcPts val="500"/>
              </a:spcBef>
              <a:spcAft>
                <a:spcPts val="0"/>
              </a:spcAft>
              <a:buSzPts val="1600"/>
              <a:buChar char="•"/>
              <a:defRPr sz="1600"/>
            </a:lvl3pPr>
            <a:lvl4pPr marL="1828800" lvl="3" indent="-330200" algn="l" rtl="0">
              <a:lnSpc>
                <a:spcPct val="90000"/>
              </a:lnSpc>
              <a:spcBef>
                <a:spcPts val="500"/>
              </a:spcBef>
              <a:spcAft>
                <a:spcPts val="0"/>
              </a:spcAft>
              <a:buSzPts val="1600"/>
              <a:buChar char="•"/>
              <a:defRPr sz="1600"/>
            </a:lvl4pPr>
            <a:lvl5pPr marL="2286000" lvl="4" indent="-330200" algn="l" rtl="0">
              <a:lnSpc>
                <a:spcPct val="90000"/>
              </a:lnSpc>
              <a:spcBef>
                <a:spcPts val="500"/>
              </a:spcBef>
              <a:spcAft>
                <a:spcPts val="0"/>
              </a:spcAft>
              <a:buSzPts val="1600"/>
              <a:buChar char="•"/>
              <a:defRPr sz="1600"/>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ig text, blue bg">
  <p:cSld name="Big text, blue bg">
    <p:spTree>
      <p:nvGrpSpPr>
        <p:cNvPr id="1" name="Shape 193"/>
        <p:cNvGrpSpPr/>
        <p:nvPr/>
      </p:nvGrpSpPr>
      <p:grpSpPr>
        <a:xfrm>
          <a:off x="0" y="0"/>
          <a:ext cx="0" cy="0"/>
          <a:chOff x="0" y="0"/>
          <a:chExt cx="0" cy="0"/>
        </a:xfrm>
      </p:grpSpPr>
      <p:sp>
        <p:nvSpPr>
          <p:cNvPr id="194" name="Google Shape;194;p22"/>
          <p:cNvSpPr txBox="1">
            <a:spLocks noGrp="1"/>
          </p:cNvSpPr>
          <p:nvPr>
            <p:ph type="title"/>
          </p:nvPr>
        </p:nvSpPr>
        <p:spPr>
          <a:xfrm>
            <a:off x="316800" y="726378"/>
            <a:ext cx="8510400" cy="3690600"/>
          </a:xfrm>
          <a:prstGeom prst="rect">
            <a:avLst/>
          </a:prstGeom>
          <a:noFill/>
          <a:ln>
            <a:noFill/>
          </a:ln>
        </p:spPr>
        <p:txBody>
          <a:bodyPr spcFirstLastPara="1" wrap="square" lIns="0" tIns="0" rIns="0" bIns="0" anchor="ctr" anchorCtr="0">
            <a:noAutofit/>
          </a:bodyPr>
          <a:lstStyle>
            <a:lvl1pPr lvl="0" algn="l" rtl="0">
              <a:lnSpc>
                <a:spcPct val="90000"/>
              </a:lnSpc>
              <a:spcBef>
                <a:spcPts val="0"/>
              </a:spcBef>
              <a:spcAft>
                <a:spcPts val="0"/>
              </a:spcAft>
              <a:buSzPts val="4400"/>
              <a:buNone/>
              <a:defRPr sz="50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ig text centered, blue bg">
  <p:cSld name="Big text centered, blue bg">
    <p:spTree>
      <p:nvGrpSpPr>
        <p:cNvPr id="1" name="Shape 195"/>
        <p:cNvGrpSpPr/>
        <p:nvPr/>
      </p:nvGrpSpPr>
      <p:grpSpPr>
        <a:xfrm>
          <a:off x="0" y="0"/>
          <a:ext cx="0" cy="0"/>
          <a:chOff x="0" y="0"/>
          <a:chExt cx="0" cy="0"/>
        </a:xfrm>
      </p:grpSpPr>
      <p:sp>
        <p:nvSpPr>
          <p:cNvPr id="196" name="Google Shape;196;p23"/>
          <p:cNvSpPr txBox="1">
            <a:spLocks noGrp="1"/>
          </p:cNvSpPr>
          <p:nvPr>
            <p:ph type="title"/>
          </p:nvPr>
        </p:nvSpPr>
        <p:spPr>
          <a:xfrm>
            <a:off x="638749" y="726378"/>
            <a:ext cx="7866600" cy="3690600"/>
          </a:xfrm>
          <a:prstGeom prst="rect">
            <a:avLst/>
          </a:prstGeom>
          <a:noFill/>
          <a:ln>
            <a:noFill/>
          </a:ln>
        </p:spPr>
        <p:txBody>
          <a:bodyPr spcFirstLastPara="1" wrap="square" lIns="0" tIns="0" rIns="0" bIns="0" anchor="ctr" anchorCtr="0">
            <a:noAutofit/>
          </a:bodyPr>
          <a:lstStyle>
            <a:lvl1pPr lvl="0" algn="ctr" rtl="0">
              <a:lnSpc>
                <a:spcPct val="90000"/>
              </a:lnSpc>
              <a:spcBef>
                <a:spcPts val="0"/>
              </a:spcBef>
              <a:spcAft>
                <a:spcPts val="0"/>
              </a:spcAft>
              <a:buSzPts val="4400"/>
              <a:buNone/>
              <a:defRPr sz="45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ody copy, blue box left, bg image">
  <p:cSld name="Body copy, blue box left, bg image">
    <p:spTree>
      <p:nvGrpSpPr>
        <p:cNvPr id="1" name="Shape 197"/>
        <p:cNvGrpSpPr/>
        <p:nvPr/>
      </p:nvGrpSpPr>
      <p:grpSpPr>
        <a:xfrm>
          <a:off x="0" y="0"/>
          <a:ext cx="0" cy="0"/>
          <a:chOff x="0" y="0"/>
          <a:chExt cx="0" cy="0"/>
        </a:xfrm>
      </p:grpSpPr>
      <p:sp>
        <p:nvSpPr>
          <p:cNvPr id="198" name="Google Shape;198;p24"/>
          <p:cNvSpPr>
            <a:spLocks noGrp="1"/>
          </p:cNvSpPr>
          <p:nvPr>
            <p:ph type="pic" idx="2"/>
          </p:nvPr>
        </p:nvSpPr>
        <p:spPr>
          <a:xfrm>
            <a:off x="0" y="-3338"/>
            <a:ext cx="9144000" cy="5146800"/>
          </a:xfrm>
          <a:prstGeom prst="rect">
            <a:avLst/>
          </a:prstGeom>
          <a:solidFill>
            <a:schemeClr val="lt1"/>
          </a:solidFill>
          <a:ln>
            <a:noFill/>
          </a:ln>
        </p:spPr>
        <p:txBody>
          <a:bodyPr spcFirstLastPara="1" wrap="square" lIns="0" tIns="0" rIns="0" bIns="0" anchor="ctr" anchorCtr="0">
            <a:noAutofit/>
          </a:bodyPr>
          <a:lstStyle>
            <a:lvl1pPr marR="0" lvl="0" algn="ctr" rtl="0">
              <a:lnSpc>
                <a:spcPct val="90000"/>
              </a:lnSpc>
              <a:spcBef>
                <a:spcPts val="1000"/>
              </a:spcBef>
              <a:spcAft>
                <a:spcPts val="0"/>
              </a:spcAft>
              <a:buClr>
                <a:schemeClr val="lt1"/>
              </a:buClr>
              <a:buSzPts val="1300"/>
              <a:buFont typeface="Arial"/>
              <a:buNone/>
              <a:defRPr sz="1300" b="0" i="0" u="none" strike="noStrike" cap="none">
                <a:solidFill>
                  <a:srgbClr val="7F7F7F"/>
                </a:solidFill>
                <a:latin typeface="Poppins"/>
                <a:ea typeface="Poppins"/>
                <a:cs typeface="Poppins"/>
                <a:sym typeface="Poppins"/>
              </a:defRPr>
            </a:lvl1pPr>
            <a:lvl2pPr marR="0" lvl="1"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Poppins"/>
                <a:ea typeface="Poppins"/>
                <a:cs typeface="Poppins"/>
                <a:sym typeface="Poppins"/>
              </a:defRPr>
            </a:lvl2pPr>
            <a:lvl3pPr marR="0" lvl="2"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Poppins"/>
                <a:ea typeface="Poppins"/>
                <a:cs typeface="Poppins"/>
                <a:sym typeface="Poppins"/>
              </a:defRPr>
            </a:lvl3pPr>
            <a:lvl4pPr marR="0" lvl="3" algn="l" rtl="0">
              <a:lnSpc>
                <a:spcPct val="90000"/>
              </a:lnSpc>
              <a:spcBef>
                <a:spcPts val="500"/>
              </a:spcBef>
              <a:spcAft>
                <a:spcPts val="0"/>
              </a:spcAft>
              <a:buClr>
                <a:schemeClr val="lt1"/>
              </a:buClr>
              <a:buSzPts val="1400"/>
              <a:buFont typeface="Arial"/>
              <a:buChar char="•"/>
              <a:defRPr sz="1400" b="0" i="0" u="none" strike="noStrike" cap="none">
                <a:solidFill>
                  <a:schemeClr val="lt1"/>
                </a:solidFill>
                <a:latin typeface="Poppins"/>
                <a:ea typeface="Poppins"/>
                <a:cs typeface="Poppins"/>
                <a:sym typeface="Poppins"/>
              </a:defRPr>
            </a:lvl4pPr>
            <a:lvl5pPr marR="0" lvl="4" algn="l" rtl="0">
              <a:lnSpc>
                <a:spcPct val="90000"/>
              </a:lnSpc>
              <a:spcBef>
                <a:spcPts val="500"/>
              </a:spcBef>
              <a:spcAft>
                <a:spcPts val="0"/>
              </a:spcAft>
              <a:buClr>
                <a:schemeClr val="lt1"/>
              </a:buClr>
              <a:buSzPts val="1200"/>
              <a:buFont typeface="Arial"/>
              <a:buChar char="•"/>
              <a:defRPr sz="1200" b="0" i="0" u="none" strike="noStrike" cap="none">
                <a:solidFill>
                  <a:schemeClr val="lt1"/>
                </a:solidFill>
                <a:latin typeface="Poppins"/>
                <a:ea typeface="Poppins"/>
                <a:cs typeface="Poppins"/>
                <a:sym typeface="Poppi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99" name="Google Shape;199;p24"/>
          <p:cNvSpPr txBox="1">
            <a:spLocks noGrp="1"/>
          </p:cNvSpPr>
          <p:nvPr>
            <p:ph type="body" idx="1"/>
          </p:nvPr>
        </p:nvSpPr>
        <p:spPr>
          <a:xfrm>
            <a:off x="416689" y="365102"/>
            <a:ext cx="3368100" cy="4410000"/>
          </a:xfrm>
          <a:prstGeom prst="rect">
            <a:avLst/>
          </a:prstGeom>
          <a:solidFill>
            <a:schemeClr val="lt2"/>
          </a:solidFill>
          <a:ln>
            <a:noFill/>
          </a:ln>
        </p:spPr>
        <p:txBody>
          <a:bodyPr spcFirstLastPara="1" wrap="square" lIns="360000" tIns="360000" rIns="360000" bIns="360000" anchor="ctr" anchorCtr="0">
            <a:noAutofit/>
          </a:bodyPr>
          <a:lstStyle>
            <a:lvl1pPr marL="457200" lvl="0" indent="-228600" algn="ctr" rtl="0">
              <a:lnSpc>
                <a:spcPct val="100000"/>
              </a:lnSpc>
              <a:spcBef>
                <a:spcPts val="1000"/>
              </a:spcBef>
              <a:spcAft>
                <a:spcPts val="0"/>
              </a:spcAft>
              <a:buSzPts val="2000"/>
              <a:buNone/>
              <a:defRPr sz="2000" b="0"/>
            </a:lvl1pPr>
            <a:lvl2pPr marL="914400" lvl="1" indent="-228600" algn="l" rtl="0">
              <a:lnSpc>
                <a:spcPct val="90000"/>
              </a:lnSpc>
              <a:spcBef>
                <a:spcPts val="500"/>
              </a:spcBef>
              <a:spcAft>
                <a:spcPts val="0"/>
              </a:spcAft>
              <a:buSzPts val="2000"/>
              <a:buNone/>
              <a:defRPr sz="2000" b="1"/>
            </a:lvl2pPr>
            <a:lvl3pPr marL="1371600" lvl="2" indent="-228600" algn="l" rtl="0">
              <a:lnSpc>
                <a:spcPct val="90000"/>
              </a:lnSpc>
              <a:spcBef>
                <a:spcPts val="500"/>
              </a:spcBef>
              <a:spcAft>
                <a:spcPts val="0"/>
              </a:spcAft>
              <a:buSzPts val="1800"/>
              <a:buNone/>
              <a:defRPr sz="1800" b="1"/>
            </a:lvl3pPr>
            <a:lvl4pPr marL="1828800" lvl="3" indent="-228600" algn="l" rtl="0">
              <a:lnSpc>
                <a:spcPct val="90000"/>
              </a:lnSpc>
              <a:spcBef>
                <a:spcPts val="500"/>
              </a:spcBef>
              <a:spcAft>
                <a:spcPts val="0"/>
              </a:spcAft>
              <a:buSzPts val="1600"/>
              <a:buNone/>
              <a:defRPr sz="1600" b="1"/>
            </a:lvl4pPr>
            <a:lvl5pPr marL="2286000" lvl="4" indent="-228600" algn="l" rtl="0">
              <a:lnSpc>
                <a:spcPct val="90000"/>
              </a:lnSpc>
              <a:spcBef>
                <a:spcPts val="500"/>
              </a:spcBef>
              <a:spcAft>
                <a:spcPts val="0"/>
              </a:spcAft>
              <a:buSzPts val="1600"/>
              <a:buNone/>
              <a:defRPr sz="1600" b="1"/>
            </a:lvl5pPr>
            <a:lvl6pPr marL="2743200" lvl="5" indent="-228600" algn="l" rtl="0">
              <a:lnSpc>
                <a:spcPct val="90000"/>
              </a:lnSpc>
              <a:spcBef>
                <a:spcPts val="500"/>
              </a:spcBef>
              <a:spcAft>
                <a:spcPts val="0"/>
              </a:spcAft>
              <a:buClr>
                <a:schemeClr val="dk1"/>
              </a:buClr>
              <a:buSzPts val="1600"/>
              <a:buNone/>
              <a:defRPr sz="1600" b="1"/>
            </a:lvl6pPr>
            <a:lvl7pPr marL="3200400" lvl="6" indent="-228600" algn="l" rtl="0">
              <a:lnSpc>
                <a:spcPct val="90000"/>
              </a:lnSpc>
              <a:spcBef>
                <a:spcPts val="500"/>
              </a:spcBef>
              <a:spcAft>
                <a:spcPts val="0"/>
              </a:spcAft>
              <a:buClr>
                <a:schemeClr val="dk1"/>
              </a:buClr>
              <a:buSzPts val="1600"/>
              <a:buNone/>
              <a:defRPr sz="1600" b="1"/>
            </a:lvl7pPr>
            <a:lvl8pPr marL="3657600" lvl="7" indent="-228600" algn="l" rtl="0">
              <a:lnSpc>
                <a:spcPct val="90000"/>
              </a:lnSpc>
              <a:spcBef>
                <a:spcPts val="500"/>
              </a:spcBef>
              <a:spcAft>
                <a:spcPts val="0"/>
              </a:spcAft>
              <a:buClr>
                <a:schemeClr val="dk1"/>
              </a:buClr>
              <a:buSzPts val="1600"/>
              <a:buNone/>
              <a:defRPr sz="1600" b="1"/>
            </a:lvl8pPr>
            <a:lvl9pPr marL="4114800" lvl="8" indent="-228600" algn="l" rtl="0">
              <a:lnSpc>
                <a:spcPct val="90000"/>
              </a:lnSpc>
              <a:spcBef>
                <a:spcPts val="500"/>
              </a:spcBef>
              <a:spcAft>
                <a:spcPts val="0"/>
              </a:spcAft>
              <a:buClr>
                <a:schemeClr val="dk1"/>
              </a:buClr>
              <a:buSzPts val="1600"/>
              <a:buNone/>
              <a:defRPr sz="1600" b="1"/>
            </a:lvl9pPr>
          </a:lstStyle>
          <a:p>
            <a:endParaRPr/>
          </a:p>
        </p:txBody>
      </p:sp>
      <p:sp>
        <p:nvSpPr>
          <p:cNvPr id="200" name="Google Shape;200;p24"/>
          <p:cNvSpPr txBox="1">
            <a:spLocks noGrp="1"/>
          </p:cNvSpPr>
          <p:nvPr>
            <p:ph type="body" idx="3"/>
          </p:nvPr>
        </p:nvSpPr>
        <p:spPr>
          <a:xfrm>
            <a:off x="8515158" y="261937"/>
            <a:ext cx="367500" cy="386700"/>
          </a:xfrm>
          <a:prstGeom prst="rect">
            <a:avLst/>
          </a:prstGeom>
          <a:blipFill rotWithShape="1">
            <a:blip r:embed="rId2">
              <a:alphaModFix/>
            </a:blip>
            <a:stretch>
              <a:fillRect/>
            </a:stretch>
          </a:blipFill>
          <a:ln>
            <a:noFill/>
          </a:ln>
        </p:spPr>
        <p:txBody>
          <a:bodyPr spcFirstLastPara="1" wrap="square" lIns="0" tIns="0" rIns="0" bIns="0" anchor="t" anchorCtr="0">
            <a:noAutofit/>
          </a:bodyPr>
          <a:lstStyle>
            <a:lvl1pPr marL="457200" lvl="0" indent="-228600" algn="l" rtl="0">
              <a:lnSpc>
                <a:spcPct val="90000"/>
              </a:lnSpc>
              <a:spcBef>
                <a:spcPts val="1000"/>
              </a:spcBef>
              <a:spcAft>
                <a:spcPts val="0"/>
              </a:spcAft>
              <a:buSzPts val="2000"/>
              <a:buNone/>
              <a:defRPr>
                <a:solidFill>
                  <a:schemeClr val="dk1"/>
                </a:solidFill>
              </a:defRPr>
            </a:lvl1pPr>
            <a:lvl2pPr marL="914400" lvl="1" indent="-228600" algn="l" rtl="0">
              <a:lnSpc>
                <a:spcPct val="90000"/>
              </a:lnSpc>
              <a:spcBef>
                <a:spcPts val="500"/>
              </a:spcBef>
              <a:spcAft>
                <a:spcPts val="0"/>
              </a:spcAft>
              <a:buSzPts val="1800"/>
              <a:buNone/>
              <a:defRPr>
                <a:solidFill>
                  <a:schemeClr val="dk1"/>
                </a:solidFill>
              </a:defRPr>
            </a:lvl2pPr>
            <a:lvl3pPr marL="1371600" lvl="2" indent="-228600" algn="l" rtl="0">
              <a:lnSpc>
                <a:spcPct val="90000"/>
              </a:lnSpc>
              <a:spcBef>
                <a:spcPts val="500"/>
              </a:spcBef>
              <a:spcAft>
                <a:spcPts val="0"/>
              </a:spcAft>
              <a:buSzPts val="1600"/>
              <a:buNone/>
              <a:defRPr>
                <a:solidFill>
                  <a:schemeClr val="dk1"/>
                </a:solidFill>
              </a:defRPr>
            </a:lvl3pPr>
            <a:lvl4pPr marL="1828800" lvl="3" indent="-228600" algn="l" rtl="0">
              <a:lnSpc>
                <a:spcPct val="90000"/>
              </a:lnSpc>
              <a:spcBef>
                <a:spcPts val="500"/>
              </a:spcBef>
              <a:spcAft>
                <a:spcPts val="0"/>
              </a:spcAft>
              <a:buSzPts val="1400"/>
              <a:buNone/>
              <a:defRPr>
                <a:solidFill>
                  <a:schemeClr val="dk1"/>
                </a:solidFill>
              </a:defRPr>
            </a:lvl4pPr>
            <a:lvl5pPr marL="2286000" lvl="4" indent="-228600" algn="l" rtl="0">
              <a:lnSpc>
                <a:spcPct val="90000"/>
              </a:lnSpc>
              <a:spcBef>
                <a:spcPts val="500"/>
              </a:spcBef>
              <a:spcAft>
                <a:spcPts val="0"/>
              </a:spcAft>
              <a:buSzPts val="1200"/>
              <a:buNone/>
              <a:defRPr>
                <a:solidFill>
                  <a:schemeClr val="dk1"/>
                </a:solidFill>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matchingName="Blank 1">
  <p:cSld name="Body copy, blue box right, bg image">
    <p:spTree>
      <p:nvGrpSpPr>
        <p:cNvPr id="1" name="Shape 201"/>
        <p:cNvGrpSpPr/>
        <p:nvPr/>
      </p:nvGrpSpPr>
      <p:grpSpPr>
        <a:xfrm>
          <a:off x="0" y="0"/>
          <a:ext cx="0" cy="0"/>
          <a:chOff x="0" y="0"/>
          <a:chExt cx="0" cy="0"/>
        </a:xfrm>
      </p:grpSpPr>
      <p:sp>
        <p:nvSpPr>
          <p:cNvPr id="202" name="Google Shape;202;p25"/>
          <p:cNvSpPr>
            <a:spLocks noGrp="1"/>
          </p:cNvSpPr>
          <p:nvPr>
            <p:ph type="pic" idx="2"/>
          </p:nvPr>
        </p:nvSpPr>
        <p:spPr>
          <a:xfrm>
            <a:off x="0" y="-3338"/>
            <a:ext cx="9144000" cy="5146800"/>
          </a:xfrm>
          <a:prstGeom prst="rect">
            <a:avLst/>
          </a:prstGeom>
          <a:solidFill>
            <a:schemeClr val="lt1"/>
          </a:solidFill>
          <a:ln>
            <a:noFill/>
          </a:ln>
        </p:spPr>
        <p:txBody>
          <a:bodyPr spcFirstLastPara="1" wrap="square" lIns="0" tIns="0" rIns="0" bIns="0" anchor="ctr" anchorCtr="0">
            <a:noAutofit/>
          </a:bodyPr>
          <a:lstStyle>
            <a:lvl1pPr marR="0" lvl="0" algn="ctr" rtl="0">
              <a:lnSpc>
                <a:spcPct val="90000"/>
              </a:lnSpc>
              <a:spcBef>
                <a:spcPts val="1000"/>
              </a:spcBef>
              <a:spcAft>
                <a:spcPts val="0"/>
              </a:spcAft>
              <a:buClr>
                <a:schemeClr val="lt1"/>
              </a:buClr>
              <a:buSzPts val="1300"/>
              <a:buFont typeface="Arial"/>
              <a:buNone/>
              <a:defRPr sz="1300" b="0" i="0" u="none" strike="noStrike" cap="none">
                <a:solidFill>
                  <a:srgbClr val="7F7F7F"/>
                </a:solidFill>
                <a:latin typeface="Poppins"/>
                <a:ea typeface="Poppins"/>
                <a:cs typeface="Poppins"/>
                <a:sym typeface="Poppins"/>
              </a:defRPr>
            </a:lvl1pPr>
            <a:lvl2pPr marR="0" lvl="1"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Poppins"/>
                <a:ea typeface="Poppins"/>
                <a:cs typeface="Poppins"/>
                <a:sym typeface="Poppins"/>
              </a:defRPr>
            </a:lvl2pPr>
            <a:lvl3pPr marR="0" lvl="2"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Poppins"/>
                <a:ea typeface="Poppins"/>
                <a:cs typeface="Poppins"/>
                <a:sym typeface="Poppins"/>
              </a:defRPr>
            </a:lvl3pPr>
            <a:lvl4pPr marR="0" lvl="3" algn="l" rtl="0">
              <a:lnSpc>
                <a:spcPct val="90000"/>
              </a:lnSpc>
              <a:spcBef>
                <a:spcPts val="500"/>
              </a:spcBef>
              <a:spcAft>
                <a:spcPts val="0"/>
              </a:spcAft>
              <a:buClr>
                <a:schemeClr val="lt1"/>
              </a:buClr>
              <a:buSzPts val="1400"/>
              <a:buFont typeface="Arial"/>
              <a:buChar char="•"/>
              <a:defRPr sz="1400" b="0" i="0" u="none" strike="noStrike" cap="none">
                <a:solidFill>
                  <a:schemeClr val="lt1"/>
                </a:solidFill>
                <a:latin typeface="Poppins"/>
                <a:ea typeface="Poppins"/>
                <a:cs typeface="Poppins"/>
                <a:sym typeface="Poppins"/>
              </a:defRPr>
            </a:lvl4pPr>
            <a:lvl5pPr marR="0" lvl="4" algn="l" rtl="0">
              <a:lnSpc>
                <a:spcPct val="90000"/>
              </a:lnSpc>
              <a:spcBef>
                <a:spcPts val="500"/>
              </a:spcBef>
              <a:spcAft>
                <a:spcPts val="0"/>
              </a:spcAft>
              <a:buClr>
                <a:schemeClr val="lt1"/>
              </a:buClr>
              <a:buSzPts val="1200"/>
              <a:buFont typeface="Arial"/>
              <a:buChar char="•"/>
              <a:defRPr sz="1200" b="0" i="0" u="none" strike="noStrike" cap="none">
                <a:solidFill>
                  <a:schemeClr val="lt1"/>
                </a:solidFill>
                <a:latin typeface="Poppins"/>
                <a:ea typeface="Poppins"/>
                <a:cs typeface="Poppins"/>
                <a:sym typeface="Poppi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03" name="Google Shape;203;p25"/>
          <p:cNvSpPr txBox="1">
            <a:spLocks noGrp="1"/>
          </p:cNvSpPr>
          <p:nvPr>
            <p:ph type="body" idx="1"/>
          </p:nvPr>
        </p:nvSpPr>
        <p:spPr>
          <a:xfrm>
            <a:off x="5388082" y="365102"/>
            <a:ext cx="3368100" cy="4410000"/>
          </a:xfrm>
          <a:prstGeom prst="rect">
            <a:avLst/>
          </a:prstGeom>
          <a:solidFill>
            <a:schemeClr val="lt2"/>
          </a:solidFill>
          <a:ln>
            <a:noFill/>
          </a:ln>
        </p:spPr>
        <p:txBody>
          <a:bodyPr spcFirstLastPara="1" wrap="square" lIns="360000" tIns="360000" rIns="360000" bIns="360000" anchor="ctr" anchorCtr="0">
            <a:noAutofit/>
          </a:bodyPr>
          <a:lstStyle>
            <a:lvl1pPr marL="457200" lvl="0" indent="-228600" algn="ctr" rtl="0">
              <a:lnSpc>
                <a:spcPct val="100000"/>
              </a:lnSpc>
              <a:spcBef>
                <a:spcPts val="1000"/>
              </a:spcBef>
              <a:spcAft>
                <a:spcPts val="0"/>
              </a:spcAft>
              <a:buSzPts val="2000"/>
              <a:buNone/>
              <a:defRPr sz="2000" b="0"/>
            </a:lvl1pPr>
            <a:lvl2pPr marL="914400" lvl="1" indent="-228600" algn="l" rtl="0">
              <a:lnSpc>
                <a:spcPct val="90000"/>
              </a:lnSpc>
              <a:spcBef>
                <a:spcPts val="500"/>
              </a:spcBef>
              <a:spcAft>
                <a:spcPts val="0"/>
              </a:spcAft>
              <a:buSzPts val="2000"/>
              <a:buNone/>
              <a:defRPr sz="2000" b="1"/>
            </a:lvl2pPr>
            <a:lvl3pPr marL="1371600" lvl="2" indent="-228600" algn="l" rtl="0">
              <a:lnSpc>
                <a:spcPct val="90000"/>
              </a:lnSpc>
              <a:spcBef>
                <a:spcPts val="500"/>
              </a:spcBef>
              <a:spcAft>
                <a:spcPts val="0"/>
              </a:spcAft>
              <a:buSzPts val="1800"/>
              <a:buNone/>
              <a:defRPr sz="1800" b="1"/>
            </a:lvl3pPr>
            <a:lvl4pPr marL="1828800" lvl="3" indent="-228600" algn="l" rtl="0">
              <a:lnSpc>
                <a:spcPct val="90000"/>
              </a:lnSpc>
              <a:spcBef>
                <a:spcPts val="500"/>
              </a:spcBef>
              <a:spcAft>
                <a:spcPts val="0"/>
              </a:spcAft>
              <a:buSzPts val="1600"/>
              <a:buNone/>
              <a:defRPr sz="1600" b="1"/>
            </a:lvl4pPr>
            <a:lvl5pPr marL="2286000" lvl="4" indent="-228600" algn="l" rtl="0">
              <a:lnSpc>
                <a:spcPct val="90000"/>
              </a:lnSpc>
              <a:spcBef>
                <a:spcPts val="500"/>
              </a:spcBef>
              <a:spcAft>
                <a:spcPts val="0"/>
              </a:spcAft>
              <a:buSzPts val="1600"/>
              <a:buNone/>
              <a:defRPr sz="1600" b="1"/>
            </a:lvl5pPr>
            <a:lvl6pPr marL="2743200" lvl="5" indent="-228600" algn="l" rtl="0">
              <a:lnSpc>
                <a:spcPct val="90000"/>
              </a:lnSpc>
              <a:spcBef>
                <a:spcPts val="500"/>
              </a:spcBef>
              <a:spcAft>
                <a:spcPts val="0"/>
              </a:spcAft>
              <a:buClr>
                <a:schemeClr val="dk1"/>
              </a:buClr>
              <a:buSzPts val="1600"/>
              <a:buNone/>
              <a:defRPr sz="1600" b="1"/>
            </a:lvl6pPr>
            <a:lvl7pPr marL="3200400" lvl="6" indent="-228600" algn="l" rtl="0">
              <a:lnSpc>
                <a:spcPct val="90000"/>
              </a:lnSpc>
              <a:spcBef>
                <a:spcPts val="500"/>
              </a:spcBef>
              <a:spcAft>
                <a:spcPts val="0"/>
              </a:spcAft>
              <a:buClr>
                <a:schemeClr val="dk1"/>
              </a:buClr>
              <a:buSzPts val="1600"/>
              <a:buNone/>
              <a:defRPr sz="1600" b="1"/>
            </a:lvl7pPr>
            <a:lvl8pPr marL="3657600" lvl="7" indent="-228600" algn="l" rtl="0">
              <a:lnSpc>
                <a:spcPct val="90000"/>
              </a:lnSpc>
              <a:spcBef>
                <a:spcPts val="500"/>
              </a:spcBef>
              <a:spcAft>
                <a:spcPts val="0"/>
              </a:spcAft>
              <a:buClr>
                <a:schemeClr val="dk1"/>
              </a:buClr>
              <a:buSzPts val="1600"/>
              <a:buNone/>
              <a:defRPr sz="1600" b="1"/>
            </a:lvl8pPr>
            <a:lvl9pPr marL="4114800" lvl="8" indent="-228600" algn="l" rtl="0">
              <a:lnSpc>
                <a:spcPct val="90000"/>
              </a:lnSpc>
              <a:spcBef>
                <a:spcPts val="500"/>
              </a:spcBef>
              <a:spcAft>
                <a:spcPts val="0"/>
              </a:spcAft>
              <a:buClr>
                <a:schemeClr val="dk1"/>
              </a:buClr>
              <a:buSzPts val="1600"/>
              <a:buNone/>
              <a:defRPr sz="1600" b="1"/>
            </a:lvl9pPr>
          </a:lstStyle>
          <a:p>
            <a:endParaRPr/>
          </a:p>
        </p:txBody>
      </p:sp>
      <p:sp>
        <p:nvSpPr>
          <p:cNvPr id="204" name="Google Shape;204;p25"/>
          <p:cNvSpPr txBox="1">
            <a:spLocks noGrp="1"/>
          </p:cNvSpPr>
          <p:nvPr>
            <p:ph type="body" idx="3"/>
          </p:nvPr>
        </p:nvSpPr>
        <p:spPr>
          <a:xfrm>
            <a:off x="316800" y="261937"/>
            <a:ext cx="367500" cy="386700"/>
          </a:xfrm>
          <a:prstGeom prst="rect">
            <a:avLst/>
          </a:prstGeom>
          <a:blipFill rotWithShape="1">
            <a:blip r:embed="rId2">
              <a:alphaModFix/>
            </a:blip>
            <a:stretch>
              <a:fillRect/>
            </a:stretch>
          </a:blipFill>
          <a:ln>
            <a:noFill/>
          </a:ln>
        </p:spPr>
        <p:txBody>
          <a:bodyPr spcFirstLastPara="1" wrap="square" lIns="0" tIns="0" rIns="0" bIns="0" anchor="t" anchorCtr="0">
            <a:noAutofit/>
          </a:bodyPr>
          <a:lstStyle>
            <a:lvl1pPr marL="457200" lvl="0" indent="-228600" algn="l" rtl="0">
              <a:lnSpc>
                <a:spcPct val="90000"/>
              </a:lnSpc>
              <a:spcBef>
                <a:spcPts val="1000"/>
              </a:spcBef>
              <a:spcAft>
                <a:spcPts val="0"/>
              </a:spcAft>
              <a:buSzPts val="2000"/>
              <a:buNone/>
              <a:defRPr>
                <a:solidFill>
                  <a:schemeClr val="dk1"/>
                </a:solidFill>
              </a:defRPr>
            </a:lvl1pPr>
            <a:lvl2pPr marL="914400" lvl="1" indent="-228600" algn="l" rtl="0">
              <a:lnSpc>
                <a:spcPct val="90000"/>
              </a:lnSpc>
              <a:spcBef>
                <a:spcPts val="500"/>
              </a:spcBef>
              <a:spcAft>
                <a:spcPts val="0"/>
              </a:spcAft>
              <a:buSzPts val="1800"/>
              <a:buNone/>
              <a:defRPr>
                <a:solidFill>
                  <a:schemeClr val="dk1"/>
                </a:solidFill>
              </a:defRPr>
            </a:lvl2pPr>
            <a:lvl3pPr marL="1371600" lvl="2" indent="-228600" algn="l" rtl="0">
              <a:lnSpc>
                <a:spcPct val="90000"/>
              </a:lnSpc>
              <a:spcBef>
                <a:spcPts val="500"/>
              </a:spcBef>
              <a:spcAft>
                <a:spcPts val="0"/>
              </a:spcAft>
              <a:buSzPts val="1600"/>
              <a:buNone/>
              <a:defRPr>
                <a:solidFill>
                  <a:schemeClr val="dk1"/>
                </a:solidFill>
              </a:defRPr>
            </a:lvl3pPr>
            <a:lvl4pPr marL="1828800" lvl="3" indent="-228600" algn="l" rtl="0">
              <a:lnSpc>
                <a:spcPct val="90000"/>
              </a:lnSpc>
              <a:spcBef>
                <a:spcPts val="500"/>
              </a:spcBef>
              <a:spcAft>
                <a:spcPts val="0"/>
              </a:spcAft>
              <a:buSzPts val="1400"/>
              <a:buNone/>
              <a:defRPr>
                <a:solidFill>
                  <a:schemeClr val="dk1"/>
                </a:solidFill>
              </a:defRPr>
            </a:lvl4pPr>
            <a:lvl5pPr marL="2286000" lvl="4" indent="-228600" algn="l" rtl="0">
              <a:lnSpc>
                <a:spcPct val="90000"/>
              </a:lnSpc>
              <a:spcBef>
                <a:spcPts val="500"/>
              </a:spcBef>
              <a:spcAft>
                <a:spcPts val="0"/>
              </a:spcAft>
              <a:buSzPts val="1200"/>
              <a:buNone/>
              <a:defRPr>
                <a:solidFill>
                  <a:schemeClr val="dk1"/>
                </a:solidFill>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Quote, blue bg">
  <p:cSld name="Quote, blue bg">
    <p:spTree>
      <p:nvGrpSpPr>
        <p:cNvPr id="1" name="Shape 205"/>
        <p:cNvGrpSpPr/>
        <p:nvPr/>
      </p:nvGrpSpPr>
      <p:grpSpPr>
        <a:xfrm>
          <a:off x="0" y="0"/>
          <a:ext cx="0" cy="0"/>
          <a:chOff x="0" y="0"/>
          <a:chExt cx="0" cy="0"/>
        </a:xfrm>
      </p:grpSpPr>
      <p:sp>
        <p:nvSpPr>
          <p:cNvPr id="206" name="Google Shape;206;p26"/>
          <p:cNvSpPr txBox="1">
            <a:spLocks noGrp="1"/>
          </p:cNvSpPr>
          <p:nvPr>
            <p:ph type="title"/>
          </p:nvPr>
        </p:nvSpPr>
        <p:spPr>
          <a:xfrm>
            <a:off x="316799" y="1451750"/>
            <a:ext cx="6930300" cy="2342100"/>
          </a:xfrm>
          <a:prstGeom prst="rect">
            <a:avLst/>
          </a:prstGeom>
          <a:noFill/>
          <a:ln>
            <a:noFill/>
          </a:ln>
        </p:spPr>
        <p:txBody>
          <a:bodyPr spcFirstLastPara="1" wrap="square" lIns="0" tIns="0" rIns="0" bIns="0" anchor="t" anchorCtr="0">
            <a:noAutofit/>
          </a:bodyPr>
          <a:lstStyle>
            <a:lvl1pPr lvl="0" algn="l" rtl="0">
              <a:lnSpc>
                <a:spcPct val="90000"/>
              </a:lnSpc>
              <a:spcBef>
                <a:spcPts val="0"/>
              </a:spcBef>
              <a:spcAft>
                <a:spcPts val="0"/>
              </a:spcAft>
              <a:buSzPts val="4400"/>
              <a:buNone/>
              <a:defRPr sz="28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pic>
        <p:nvPicPr>
          <p:cNvPr id="207" name="Google Shape;207;p26"/>
          <p:cNvPicPr preferRelativeResize="0"/>
          <p:nvPr/>
        </p:nvPicPr>
        <p:blipFill rotWithShape="1">
          <a:blip r:embed="rId2">
            <a:alphaModFix/>
          </a:blip>
          <a:srcRect/>
          <a:stretch/>
        </p:blipFill>
        <p:spPr>
          <a:xfrm>
            <a:off x="316800" y="492915"/>
            <a:ext cx="828996" cy="725373"/>
          </a:xfrm>
          <a:prstGeom prst="rect">
            <a:avLst/>
          </a:prstGeom>
          <a:noFill/>
          <a:ln>
            <a:noFill/>
          </a:ln>
        </p:spPr>
      </p:pic>
      <p:sp>
        <p:nvSpPr>
          <p:cNvPr id="208" name="Google Shape;208;p26"/>
          <p:cNvSpPr txBox="1">
            <a:spLocks noGrp="1"/>
          </p:cNvSpPr>
          <p:nvPr>
            <p:ph type="body" idx="1"/>
          </p:nvPr>
        </p:nvSpPr>
        <p:spPr>
          <a:xfrm>
            <a:off x="316799" y="3936432"/>
            <a:ext cx="3966300" cy="6081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1000"/>
              </a:spcBef>
              <a:spcAft>
                <a:spcPts val="0"/>
              </a:spcAft>
              <a:buSzPts val="1400"/>
              <a:buNone/>
              <a:defRPr sz="1400"/>
            </a:lvl1pPr>
            <a:lvl2pPr marL="914400" lvl="1" indent="-323850" algn="ctr" rtl="0">
              <a:lnSpc>
                <a:spcPct val="90000"/>
              </a:lnSpc>
              <a:spcBef>
                <a:spcPts val="500"/>
              </a:spcBef>
              <a:spcAft>
                <a:spcPts val="0"/>
              </a:spcAft>
              <a:buSzPts val="1500"/>
              <a:buChar char="•"/>
              <a:defRPr sz="1500"/>
            </a:lvl2pPr>
            <a:lvl3pPr marL="1371600" lvl="2" indent="-330200" algn="l" rtl="0">
              <a:lnSpc>
                <a:spcPct val="90000"/>
              </a:lnSpc>
              <a:spcBef>
                <a:spcPts val="500"/>
              </a:spcBef>
              <a:spcAft>
                <a:spcPts val="0"/>
              </a:spcAft>
              <a:buSzPts val="1600"/>
              <a:buChar char="•"/>
              <a:defRPr sz="1600"/>
            </a:lvl3pPr>
            <a:lvl4pPr marL="1828800" lvl="3" indent="-330200" algn="l" rtl="0">
              <a:lnSpc>
                <a:spcPct val="90000"/>
              </a:lnSpc>
              <a:spcBef>
                <a:spcPts val="500"/>
              </a:spcBef>
              <a:spcAft>
                <a:spcPts val="0"/>
              </a:spcAft>
              <a:buSzPts val="1600"/>
              <a:buChar char="•"/>
              <a:defRPr sz="1600"/>
            </a:lvl4pPr>
            <a:lvl5pPr marL="2286000" lvl="4" indent="-330200" algn="l" rtl="0">
              <a:lnSpc>
                <a:spcPct val="90000"/>
              </a:lnSpc>
              <a:spcBef>
                <a:spcPts val="500"/>
              </a:spcBef>
              <a:spcAft>
                <a:spcPts val="0"/>
              </a:spcAft>
              <a:buSzPts val="1600"/>
              <a:buChar char="•"/>
              <a:defRPr sz="1600"/>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hank you 1, black bg">
  <p:cSld name="Thank you 1, black bg">
    <p:spTree>
      <p:nvGrpSpPr>
        <p:cNvPr id="1" name="Shape 212"/>
        <p:cNvGrpSpPr/>
        <p:nvPr/>
      </p:nvGrpSpPr>
      <p:grpSpPr>
        <a:xfrm>
          <a:off x="0" y="0"/>
          <a:ext cx="0" cy="0"/>
          <a:chOff x="0" y="0"/>
          <a:chExt cx="0" cy="0"/>
        </a:xfrm>
      </p:grpSpPr>
      <p:sp>
        <p:nvSpPr>
          <p:cNvPr id="213" name="Google Shape;213;p28"/>
          <p:cNvSpPr txBox="1">
            <a:spLocks noGrp="1"/>
          </p:cNvSpPr>
          <p:nvPr>
            <p:ph type="title"/>
          </p:nvPr>
        </p:nvSpPr>
        <p:spPr>
          <a:xfrm>
            <a:off x="316800" y="2128759"/>
            <a:ext cx="5181300" cy="885900"/>
          </a:xfrm>
          <a:prstGeom prst="rect">
            <a:avLst/>
          </a:prstGeom>
          <a:noFill/>
          <a:ln>
            <a:noFill/>
          </a:ln>
        </p:spPr>
        <p:txBody>
          <a:bodyPr spcFirstLastPara="1" wrap="square" lIns="0" tIns="0" rIns="0" bIns="0" anchor="ctr" anchorCtr="0">
            <a:noAutofit/>
          </a:bodyPr>
          <a:lstStyle>
            <a:lvl1pPr lvl="0" algn="l" rtl="0">
              <a:lnSpc>
                <a:spcPct val="90000"/>
              </a:lnSpc>
              <a:spcBef>
                <a:spcPts val="0"/>
              </a:spcBef>
              <a:spcAft>
                <a:spcPts val="0"/>
              </a:spcAft>
              <a:buSzPts val="4400"/>
              <a:buNone/>
              <a:defRPr sz="40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14" name="Google Shape;214;p28"/>
          <p:cNvSpPr txBox="1">
            <a:spLocks noGrp="1"/>
          </p:cNvSpPr>
          <p:nvPr>
            <p:ph type="body" idx="1"/>
          </p:nvPr>
        </p:nvSpPr>
        <p:spPr>
          <a:xfrm>
            <a:off x="323972" y="3093739"/>
            <a:ext cx="5181300" cy="437400"/>
          </a:xfrm>
          <a:prstGeom prst="rect">
            <a:avLst/>
          </a:prstGeom>
          <a:noFill/>
          <a:ln>
            <a:noFill/>
          </a:ln>
        </p:spPr>
        <p:txBody>
          <a:bodyPr spcFirstLastPara="1" wrap="square" lIns="0" tIns="0" rIns="0" bIns="0" anchor="t" anchorCtr="0">
            <a:noAutofit/>
          </a:bodyPr>
          <a:lstStyle>
            <a:lvl1pPr marL="457200" lvl="0" indent="-228600" algn="l" rtl="0">
              <a:lnSpc>
                <a:spcPct val="90000"/>
              </a:lnSpc>
              <a:spcBef>
                <a:spcPts val="1000"/>
              </a:spcBef>
              <a:spcAft>
                <a:spcPts val="0"/>
              </a:spcAft>
              <a:buSzPts val="1200"/>
              <a:buNone/>
              <a:defRPr sz="1200"/>
            </a:lvl1pPr>
            <a:lvl2pPr marL="914400" lvl="1" indent="-342900" algn="l" rtl="0">
              <a:lnSpc>
                <a:spcPct val="90000"/>
              </a:lnSpc>
              <a:spcBef>
                <a:spcPts val="500"/>
              </a:spcBef>
              <a:spcAft>
                <a:spcPts val="0"/>
              </a:spcAft>
              <a:buSzPts val="1800"/>
              <a:buChar char="•"/>
              <a:defRPr/>
            </a:lvl2pPr>
            <a:lvl3pPr marL="1371600" lvl="2" indent="-342900" algn="l" rtl="0">
              <a:lnSpc>
                <a:spcPct val="90000"/>
              </a:lnSpc>
              <a:spcBef>
                <a:spcPts val="500"/>
              </a:spcBef>
              <a:spcAft>
                <a:spcPts val="0"/>
              </a:spcAft>
              <a:buSzPts val="18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pic>
        <p:nvPicPr>
          <p:cNvPr id="215" name="Google Shape;215;p28"/>
          <p:cNvPicPr preferRelativeResize="0"/>
          <p:nvPr/>
        </p:nvPicPr>
        <p:blipFill rotWithShape="1">
          <a:blip r:embed="rId2">
            <a:alphaModFix/>
          </a:blip>
          <a:srcRect/>
          <a:stretch/>
        </p:blipFill>
        <p:spPr>
          <a:xfrm>
            <a:off x="316800" y="343273"/>
            <a:ext cx="1181507" cy="506139"/>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hank you 2, black bg">
  <p:cSld name="Thank you 2, black bg">
    <p:spTree>
      <p:nvGrpSpPr>
        <p:cNvPr id="1" name="Shape 216"/>
        <p:cNvGrpSpPr/>
        <p:nvPr/>
      </p:nvGrpSpPr>
      <p:grpSpPr>
        <a:xfrm>
          <a:off x="0" y="0"/>
          <a:ext cx="0" cy="0"/>
          <a:chOff x="0" y="0"/>
          <a:chExt cx="0" cy="0"/>
        </a:xfrm>
      </p:grpSpPr>
      <p:pic>
        <p:nvPicPr>
          <p:cNvPr id="217" name="Google Shape;217;p29"/>
          <p:cNvPicPr preferRelativeResize="0"/>
          <p:nvPr/>
        </p:nvPicPr>
        <p:blipFill rotWithShape="1">
          <a:blip r:embed="rId2">
            <a:alphaModFix/>
          </a:blip>
          <a:srcRect l="13599" r="10888"/>
          <a:stretch/>
        </p:blipFill>
        <p:spPr>
          <a:xfrm rot="5400000">
            <a:off x="3212067" y="-659547"/>
            <a:ext cx="5143498" cy="6462595"/>
          </a:xfrm>
          <a:prstGeom prst="rect">
            <a:avLst/>
          </a:prstGeom>
          <a:noFill/>
          <a:ln>
            <a:noFill/>
          </a:ln>
        </p:spPr>
      </p:pic>
      <p:sp>
        <p:nvSpPr>
          <p:cNvPr id="218" name="Google Shape;218;p29"/>
          <p:cNvSpPr txBox="1">
            <a:spLocks noGrp="1"/>
          </p:cNvSpPr>
          <p:nvPr>
            <p:ph type="title"/>
          </p:nvPr>
        </p:nvSpPr>
        <p:spPr>
          <a:xfrm>
            <a:off x="316800" y="2128759"/>
            <a:ext cx="5181300" cy="885900"/>
          </a:xfrm>
          <a:prstGeom prst="rect">
            <a:avLst/>
          </a:prstGeom>
          <a:noFill/>
          <a:ln>
            <a:noFill/>
          </a:ln>
        </p:spPr>
        <p:txBody>
          <a:bodyPr spcFirstLastPara="1" wrap="square" lIns="0" tIns="0" rIns="0" bIns="0" anchor="ctr" anchorCtr="0">
            <a:noAutofit/>
          </a:bodyPr>
          <a:lstStyle>
            <a:lvl1pPr lvl="0" algn="l" rtl="0">
              <a:lnSpc>
                <a:spcPct val="90000"/>
              </a:lnSpc>
              <a:spcBef>
                <a:spcPts val="0"/>
              </a:spcBef>
              <a:spcAft>
                <a:spcPts val="0"/>
              </a:spcAft>
              <a:buSzPts val="4400"/>
              <a:buNone/>
              <a:defRPr sz="40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19" name="Google Shape;219;p29"/>
          <p:cNvSpPr txBox="1">
            <a:spLocks noGrp="1"/>
          </p:cNvSpPr>
          <p:nvPr>
            <p:ph type="body" idx="1"/>
          </p:nvPr>
        </p:nvSpPr>
        <p:spPr>
          <a:xfrm>
            <a:off x="323972" y="3093739"/>
            <a:ext cx="5181300" cy="437400"/>
          </a:xfrm>
          <a:prstGeom prst="rect">
            <a:avLst/>
          </a:prstGeom>
          <a:noFill/>
          <a:ln>
            <a:noFill/>
          </a:ln>
        </p:spPr>
        <p:txBody>
          <a:bodyPr spcFirstLastPara="1" wrap="square" lIns="0" tIns="0" rIns="0" bIns="0" anchor="t" anchorCtr="0">
            <a:noAutofit/>
          </a:bodyPr>
          <a:lstStyle>
            <a:lvl1pPr marL="457200" lvl="0" indent="-228600" algn="l" rtl="0">
              <a:lnSpc>
                <a:spcPct val="90000"/>
              </a:lnSpc>
              <a:spcBef>
                <a:spcPts val="1000"/>
              </a:spcBef>
              <a:spcAft>
                <a:spcPts val="0"/>
              </a:spcAft>
              <a:buSzPts val="1200"/>
              <a:buNone/>
              <a:defRPr sz="1200"/>
            </a:lvl1pPr>
            <a:lvl2pPr marL="914400" lvl="1" indent="-342900" algn="l" rtl="0">
              <a:lnSpc>
                <a:spcPct val="90000"/>
              </a:lnSpc>
              <a:spcBef>
                <a:spcPts val="500"/>
              </a:spcBef>
              <a:spcAft>
                <a:spcPts val="0"/>
              </a:spcAft>
              <a:buSzPts val="1800"/>
              <a:buChar char="•"/>
              <a:defRPr/>
            </a:lvl2pPr>
            <a:lvl3pPr marL="1371600" lvl="2" indent="-342900" algn="l" rtl="0">
              <a:lnSpc>
                <a:spcPct val="90000"/>
              </a:lnSpc>
              <a:spcBef>
                <a:spcPts val="500"/>
              </a:spcBef>
              <a:spcAft>
                <a:spcPts val="0"/>
              </a:spcAft>
              <a:buSzPts val="18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pic>
        <p:nvPicPr>
          <p:cNvPr id="220" name="Google Shape;220;p29"/>
          <p:cNvPicPr preferRelativeResize="0"/>
          <p:nvPr/>
        </p:nvPicPr>
        <p:blipFill rotWithShape="1">
          <a:blip r:embed="rId3">
            <a:alphaModFix/>
          </a:blip>
          <a:srcRect/>
          <a:stretch/>
        </p:blipFill>
        <p:spPr>
          <a:xfrm>
            <a:off x="316800" y="343273"/>
            <a:ext cx="1181507" cy="506139"/>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hank you 3, black bg">
  <p:cSld name="Thank you 3, black bg">
    <p:spTree>
      <p:nvGrpSpPr>
        <p:cNvPr id="1" name="Shape 221"/>
        <p:cNvGrpSpPr/>
        <p:nvPr/>
      </p:nvGrpSpPr>
      <p:grpSpPr>
        <a:xfrm>
          <a:off x="0" y="0"/>
          <a:ext cx="0" cy="0"/>
          <a:chOff x="0" y="0"/>
          <a:chExt cx="0" cy="0"/>
        </a:xfrm>
      </p:grpSpPr>
      <p:sp>
        <p:nvSpPr>
          <p:cNvPr id="222" name="Google Shape;222;p30"/>
          <p:cNvSpPr txBox="1">
            <a:spLocks noGrp="1"/>
          </p:cNvSpPr>
          <p:nvPr>
            <p:ph type="title"/>
          </p:nvPr>
        </p:nvSpPr>
        <p:spPr>
          <a:xfrm>
            <a:off x="333498" y="2128759"/>
            <a:ext cx="8477100" cy="885900"/>
          </a:xfrm>
          <a:prstGeom prst="rect">
            <a:avLst/>
          </a:prstGeom>
          <a:noFill/>
          <a:ln>
            <a:noFill/>
          </a:ln>
        </p:spPr>
        <p:txBody>
          <a:bodyPr spcFirstLastPara="1" wrap="square" lIns="0" tIns="0" rIns="0" bIns="0" anchor="ctr" anchorCtr="0">
            <a:noAutofit/>
          </a:bodyPr>
          <a:lstStyle>
            <a:lvl1pPr lvl="0" algn="ctr" rtl="0">
              <a:lnSpc>
                <a:spcPct val="90000"/>
              </a:lnSpc>
              <a:spcBef>
                <a:spcPts val="0"/>
              </a:spcBef>
              <a:spcAft>
                <a:spcPts val="0"/>
              </a:spcAft>
              <a:buSzPts val="4400"/>
              <a:buNone/>
              <a:defRPr sz="4000">
                <a:highlight>
                  <a:srgbClr val="050707"/>
                </a:highlight>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Black_CoverSlides_v02">
  <p:cSld name="Black_CoverSlides_v02">
    <p:spTree>
      <p:nvGrpSpPr>
        <p:cNvPr id="1" name="Shape 507"/>
        <p:cNvGrpSpPr/>
        <p:nvPr/>
      </p:nvGrpSpPr>
      <p:grpSpPr>
        <a:xfrm>
          <a:off x="0" y="0"/>
          <a:ext cx="0" cy="0"/>
          <a:chOff x="0" y="0"/>
          <a:chExt cx="0" cy="0"/>
        </a:xfrm>
      </p:grpSpPr>
      <p:sp>
        <p:nvSpPr>
          <p:cNvPr id="508" name="Google Shape;508;p65"/>
          <p:cNvSpPr txBox="1">
            <a:spLocks noGrp="1"/>
          </p:cNvSpPr>
          <p:nvPr>
            <p:ph type="body" idx="1"/>
          </p:nvPr>
        </p:nvSpPr>
        <p:spPr>
          <a:xfrm>
            <a:off x="396395" y="365102"/>
            <a:ext cx="4155300" cy="4410000"/>
          </a:xfrm>
          <a:prstGeom prst="rect">
            <a:avLst/>
          </a:prstGeom>
          <a:solidFill>
            <a:schemeClr val="dk1"/>
          </a:solidFill>
          <a:ln>
            <a:noFill/>
          </a:ln>
        </p:spPr>
        <p:txBody>
          <a:bodyPr spcFirstLastPara="1" wrap="square" lIns="0" tIns="0" rIns="0" bIns="0" anchor="t" anchorCtr="0">
            <a:noAutofit/>
          </a:bodyPr>
          <a:lstStyle>
            <a:lvl1pPr marL="457200" lvl="0" indent="-228600" algn="l" rtl="0">
              <a:lnSpc>
                <a:spcPct val="90000"/>
              </a:lnSpc>
              <a:spcBef>
                <a:spcPts val="1000"/>
              </a:spcBef>
              <a:spcAft>
                <a:spcPts val="0"/>
              </a:spcAft>
              <a:buSzPts val="2000"/>
              <a:buNone/>
              <a:defRPr>
                <a:solidFill>
                  <a:schemeClr val="dk1"/>
                </a:solidFill>
              </a:defRPr>
            </a:lvl1pPr>
            <a:lvl2pPr marL="914400" lvl="1" indent="-342900" algn="l" rtl="0">
              <a:lnSpc>
                <a:spcPct val="90000"/>
              </a:lnSpc>
              <a:spcBef>
                <a:spcPts val="500"/>
              </a:spcBef>
              <a:spcAft>
                <a:spcPts val="0"/>
              </a:spcAft>
              <a:buSzPts val="1800"/>
              <a:buChar char="•"/>
              <a:defRPr/>
            </a:lvl2pPr>
            <a:lvl3pPr marL="1371600" lvl="2" indent="-342900" algn="l" rtl="0">
              <a:lnSpc>
                <a:spcPct val="90000"/>
              </a:lnSpc>
              <a:spcBef>
                <a:spcPts val="500"/>
              </a:spcBef>
              <a:spcAft>
                <a:spcPts val="0"/>
              </a:spcAft>
              <a:buSzPts val="18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509" name="Google Shape;509;p65"/>
          <p:cNvSpPr txBox="1">
            <a:spLocks noGrp="1"/>
          </p:cNvSpPr>
          <p:nvPr>
            <p:ph type="title"/>
          </p:nvPr>
        </p:nvSpPr>
        <p:spPr>
          <a:xfrm>
            <a:off x="638750" y="1317971"/>
            <a:ext cx="3670500" cy="1454400"/>
          </a:xfrm>
          <a:prstGeom prst="rect">
            <a:avLst/>
          </a:prstGeom>
          <a:noFill/>
          <a:ln>
            <a:noFill/>
          </a:ln>
        </p:spPr>
        <p:txBody>
          <a:bodyPr spcFirstLastPara="1" wrap="square" lIns="0" tIns="0" rIns="0" bIns="0" anchor="b" anchorCtr="0">
            <a:noAutofit/>
          </a:bodyPr>
          <a:lstStyle>
            <a:lvl1pPr lvl="0" algn="l" rtl="0">
              <a:lnSpc>
                <a:spcPct val="90000"/>
              </a:lnSpc>
              <a:spcBef>
                <a:spcPts val="0"/>
              </a:spcBef>
              <a:spcAft>
                <a:spcPts val="0"/>
              </a:spcAft>
              <a:buSzPts val="4400"/>
              <a:buNone/>
              <a:defRPr sz="26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10" name="Google Shape;510;p65"/>
          <p:cNvSpPr txBox="1">
            <a:spLocks noGrp="1"/>
          </p:cNvSpPr>
          <p:nvPr>
            <p:ph type="body" idx="2"/>
          </p:nvPr>
        </p:nvSpPr>
        <p:spPr>
          <a:xfrm>
            <a:off x="638749" y="4064851"/>
            <a:ext cx="3675600" cy="256800"/>
          </a:xfrm>
          <a:prstGeom prst="rect">
            <a:avLst/>
          </a:prstGeom>
          <a:noFill/>
          <a:ln>
            <a:noFill/>
          </a:ln>
        </p:spPr>
        <p:txBody>
          <a:bodyPr spcFirstLastPara="1" wrap="square" lIns="0" tIns="0" rIns="0" bIns="0" anchor="t" anchorCtr="0">
            <a:noAutofit/>
          </a:bodyPr>
          <a:lstStyle>
            <a:lvl1pPr marL="457200" lvl="0" indent="-228600" algn="l" rtl="0">
              <a:lnSpc>
                <a:spcPct val="90000"/>
              </a:lnSpc>
              <a:spcBef>
                <a:spcPts val="1000"/>
              </a:spcBef>
              <a:spcAft>
                <a:spcPts val="0"/>
              </a:spcAft>
              <a:buSzPts val="1200"/>
              <a:buNone/>
              <a:defRPr sz="1200"/>
            </a:lvl1pPr>
            <a:lvl2pPr marL="914400" lvl="1" indent="-342900" algn="l" rtl="0">
              <a:lnSpc>
                <a:spcPct val="90000"/>
              </a:lnSpc>
              <a:spcBef>
                <a:spcPts val="500"/>
              </a:spcBef>
              <a:spcAft>
                <a:spcPts val="0"/>
              </a:spcAft>
              <a:buSzPts val="1800"/>
              <a:buChar char="•"/>
              <a:defRPr/>
            </a:lvl2pPr>
            <a:lvl3pPr marL="1371600" lvl="2" indent="-342900" algn="l" rtl="0">
              <a:lnSpc>
                <a:spcPct val="90000"/>
              </a:lnSpc>
              <a:spcBef>
                <a:spcPts val="500"/>
              </a:spcBef>
              <a:spcAft>
                <a:spcPts val="0"/>
              </a:spcAft>
              <a:buSzPts val="18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511" name="Google Shape;511;p65"/>
          <p:cNvSpPr txBox="1">
            <a:spLocks noGrp="1"/>
          </p:cNvSpPr>
          <p:nvPr>
            <p:ph type="body" idx="3"/>
          </p:nvPr>
        </p:nvSpPr>
        <p:spPr>
          <a:xfrm>
            <a:off x="638749" y="4303042"/>
            <a:ext cx="3675600" cy="256800"/>
          </a:xfrm>
          <a:prstGeom prst="rect">
            <a:avLst/>
          </a:prstGeom>
          <a:noFill/>
          <a:ln>
            <a:noFill/>
          </a:ln>
        </p:spPr>
        <p:txBody>
          <a:bodyPr spcFirstLastPara="1" wrap="square" lIns="0" tIns="0" rIns="0" bIns="0" anchor="t" anchorCtr="0">
            <a:noAutofit/>
          </a:bodyPr>
          <a:lstStyle>
            <a:lvl1pPr marL="457200" lvl="0" indent="-228600" algn="l" rtl="0">
              <a:lnSpc>
                <a:spcPct val="90000"/>
              </a:lnSpc>
              <a:spcBef>
                <a:spcPts val="1000"/>
              </a:spcBef>
              <a:spcAft>
                <a:spcPts val="0"/>
              </a:spcAft>
              <a:buSzPts val="1200"/>
              <a:buNone/>
              <a:defRPr sz="1200"/>
            </a:lvl1pPr>
            <a:lvl2pPr marL="914400" lvl="1" indent="-342900" algn="l" rtl="0">
              <a:lnSpc>
                <a:spcPct val="90000"/>
              </a:lnSpc>
              <a:spcBef>
                <a:spcPts val="500"/>
              </a:spcBef>
              <a:spcAft>
                <a:spcPts val="0"/>
              </a:spcAft>
              <a:buSzPts val="1800"/>
              <a:buChar char="•"/>
              <a:defRPr/>
            </a:lvl2pPr>
            <a:lvl3pPr marL="1371600" lvl="2" indent="-342900" algn="l" rtl="0">
              <a:lnSpc>
                <a:spcPct val="90000"/>
              </a:lnSpc>
              <a:spcBef>
                <a:spcPts val="500"/>
              </a:spcBef>
              <a:spcAft>
                <a:spcPts val="0"/>
              </a:spcAft>
              <a:buSzPts val="18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512" name="Google Shape;512;p65"/>
          <p:cNvSpPr txBox="1">
            <a:spLocks noGrp="1"/>
          </p:cNvSpPr>
          <p:nvPr>
            <p:ph type="body" idx="4"/>
          </p:nvPr>
        </p:nvSpPr>
        <p:spPr>
          <a:xfrm>
            <a:off x="638749" y="2956876"/>
            <a:ext cx="3675600" cy="892800"/>
          </a:xfrm>
          <a:prstGeom prst="rect">
            <a:avLst/>
          </a:prstGeom>
          <a:noFill/>
          <a:ln>
            <a:noFill/>
          </a:ln>
        </p:spPr>
        <p:txBody>
          <a:bodyPr spcFirstLastPara="1" wrap="square" lIns="0" tIns="0" rIns="0" bIns="0" anchor="t" anchorCtr="0">
            <a:noAutofit/>
          </a:bodyPr>
          <a:lstStyle>
            <a:lvl1pPr marL="457200" marR="0" lvl="0" indent="-228600" algn="l" rtl="0">
              <a:lnSpc>
                <a:spcPct val="100000"/>
              </a:lnSpc>
              <a:spcBef>
                <a:spcPts val="0"/>
              </a:spcBef>
              <a:spcAft>
                <a:spcPts val="0"/>
              </a:spcAft>
              <a:buClr>
                <a:srgbClr val="000000"/>
              </a:buClr>
              <a:buSzPts val="1600"/>
              <a:buFont typeface="Arial"/>
              <a:buNone/>
              <a:defRPr sz="1600">
                <a:solidFill>
                  <a:schemeClr val="accent1"/>
                </a:solidFill>
              </a:defRPr>
            </a:lvl1pPr>
            <a:lvl2pPr marL="914400" lvl="1" indent="-342900" algn="l" rtl="0">
              <a:lnSpc>
                <a:spcPct val="90000"/>
              </a:lnSpc>
              <a:spcBef>
                <a:spcPts val="500"/>
              </a:spcBef>
              <a:spcAft>
                <a:spcPts val="0"/>
              </a:spcAft>
              <a:buSzPts val="1800"/>
              <a:buChar char="•"/>
              <a:defRPr/>
            </a:lvl2pPr>
            <a:lvl3pPr marL="1371600" lvl="2" indent="-342900" algn="l" rtl="0">
              <a:lnSpc>
                <a:spcPct val="90000"/>
              </a:lnSpc>
              <a:spcBef>
                <a:spcPts val="500"/>
              </a:spcBef>
              <a:spcAft>
                <a:spcPts val="0"/>
              </a:spcAft>
              <a:buSzPts val="18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513" name="Google Shape;513;p65"/>
          <p:cNvSpPr txBox="1">
            <a:spLocks noGrp="1"/>
          </p:cNvSpPr>
          <p:nvPr>
            <p:ph type="body" idx="5"/>
          </p:nvPr>
        </p:nvSpPr>
        <p:spPr>
          <a:xfrm>
            <a:off x="638749" y="583604"/>
            <a:ext cx="1181400" cy="496200"/>
          </a:xfrm>
          <a:prstGeom prst="rect">
            <a:avLst/>
          </a:prstGeom>
          <a:blipFill rotWithShape="1">
            <a:blip r:embed="rId2">
              <a:alphaModFix/>
            </a:blip>
            <a:stretch>
              <a:fillRect/>
            </a:stretch>
          </a:blipFill>
          <a:ln>
            <a:noFill/>
          </a:ln>
        </p:spPr>
        <p:txBody>
          <a:bodyPr spcFirstLastPara="1" wrap="square" lIns="0" tIns="0" rIns="0" bIns="0" anchor="t" anchorCtr="0">
            <a:noAutofit/>
          </a:bodyPr>
          <a:lstStyle>
            <a:lvl1pPr marL="457200" lvl="0" indent="-228600" algn="l" rtl="0">
              <a:lnSpc>
                <a:spcPct val="90000"/>
              </a:lnSpc>
              <a:spcBef>
                <a:spcPts val="1000"/>
              </a:spcBef>
              <a:spcAft>
                <a:spcPts val="0"/>
              </a:spcAft>
              <a:buSzPts val="2000"/>
              <a:buNone/>
              <a:defRPr>
                <a:solidFill>
                  <a:schemeClr val="dk1"/>
                </a:solidFill>
              </a:defRPr>
            </a:lvl1pPr>
            <a:lvl2pPr marL="914400" lvl="1" indent="-342900" algn="l" rtl="0">
              <a:lnSpc>
                <a:spcPct val="90000"/>
              </a:lnSpc>
              <a:spcBef>
                <a:spcPts val="500"/>
              </a:spcBef>
              <a:spcAft>
                <a:spcPts val="0"/>
              </a:spcAft>
              <a:buSzPts val="1800"/>
              <a:buChar char="•"/>
              <a:defRPr/>
            </a:lvl2pPr>
            <a:lvl3pPr marL="1371600" lvl="2" indent="-342900" algn="l" rtl="0">
              <a:lnSpc>
                <a:spcPct val="90000"/>
              </a:lnSpc>
              <a:spcBef>
                <a:spcPts val="500"/>
              </a:spcBef>
              <a:spcAft>
                <a:spcPts val="0"/>
              </a:spcAft>
              <a:buSzPts val="18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Black_CoverSlides_v04">
  <p:cSld name="Black_CoverSlides_v04">
    <p:spTree>
      <p:nvGrpSpPr>
        <p:cNvPr id="1" name="Shape 514"/>
        <p:cNvGrpSpPr/>
        <p:nvPr/>
      </p:nvGrpSpPr>
      <p:grpSpPr>
        <a:xfrm>
          <a:off x="0" y="0"/>
          <a:ext cx="0" cy="0"/>
          <a:chOff x="0" y="0"/>
          <a:chExt cx="0" cy="0"/>
        </a:xfrm>
      </p:grpSpPr>
      <p:sp>
        <p:nvSpPr>
          <p:cNvPr id="515" name="Google Shape;515;p66"/>
          <p:cNvSpPr txBox="1">
            <a:spLocks noGrp="1"/>
          </p:cNvSpPr>
          <p:nvPr>
            <p:ph type="title"/>
          </p:nvPr>
        </p:nvSpPr>
        <p:spPr>
          <a:xfrm>
            <a:off x="323972" y="1204956"/>
            <a:ext cx="7866600" cy="1642200"/>
          </a:xfrm>
          <a:prstGeom prst="rect">
            <a:avLst/>
          </a:prstGeom>
          <a:noFill/>
          <a:ln>
            <a:noFill/>
          </a:ln>
        </p:spPr>
        <p:txBody>
          <a:bodyPr spcFirstLastPara="1" wrap="square" lIns="0" tIns="0" rIns="0" bIns="0" anchor="b" anchorCtr="0">
            <a:noAutofit/>
          </a:bodyPr>
          <a:lstStyle>
            <a:lvl1pPr lvl="0" algn="l" rtl="0">
              <a:lnSpc>
                <a:spcPct val="90000"/>
              </a:lnSpc>
              <a:spcBef>
                <a:spcPts val="0"/>
              </a:spcBef>
              <a:spcAft>
                <a:spcPts val="0"/>
              </a:spcAft>
              <a:buSzPts val="4400"/>
              <a:buNone/>
              <a:defRPr sz="4000">
                <a:highlight>
                  <a:srgbClr val="050707"/>
                </a:highlight>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16" name="Google Shape;516;p66"/>
          <p:cNvSpPr txBox="1">
            <a:spLocks noGrp="1"/>
          </p:cNvSpPr>
          <p:nvPr>
            <p:ph type="body" idx="1"/>
          </p:nvPr>
        </p:nvSpPr>
        <p:spPr>
          <a:xfrm>
            <a:off x="323972" y="2980158"/>
            <a:ext cx="7866600" cy="840000"/>
          </a:xfrm>
          <a:prstGeom prst="rect">
            <a:avLst/>
          </a:prstGeom>
          <a:noFill/>
          <a:ln>
            <a:noFill/>
          </a:ln>
        </p:spPr>
        <p:txBody>
          <a:bodyPr spcFirstLastPara="1" wrap="square" lIns="0" tIns="0" rIns="0" bIns="0" anchor="t" anchorCtr="0">
            <a:noAutofit/>
          </a:bodyPr>
          <a:lstStyle>
            <a:lvl1pPr marL="457200" marR="0" lvl="0" indent="-228600" algn="l" rtl="0">
              <a:lnSpc>
                <a:spcPct val="100000"/>
              </a:lnSpc>
              <a:spcBef>
                <a:spcPts val="0"/>
              </a:spcBef>
              <a:spcAft>
                <a:spcPts val="0"/>
              </a:spcAft>
              <a:buClr>
                <a:srgbClr val="000000"/>
              </a:buClr>
              <a:buSzPts val="2000"/>
              <a:buFont typeface="Arial"/>
              <a:buNone/>
              <a:defRPr>
                <a:solidFill>
                  <a:schemeClr val="accent1"/>
                </a:solidFill>
                <a:highlight>
                  <a:srgbClr val="050707"/>
                </a:highlight>
              </a:defRPr>
            </a:lvl1pPr>
            <a:lvl2pPr marL="914400" lvl="1" indent="-342900" algn="l" rtl="0">
              <a:lnSpc>
                <a:spcPct val="90000"/>
              </a:lnSpc>
              <a:spcBef>
                <a:spcPts val="500"/>
              </a:spcBef>
              <a:spcAft>
                <a:spcPts val="0"/>
              </a:spcAft>
              <a:buSzPts val="1800"/>
              <a:buChar char="•"/>
              <a:defRPr/>
            </a:lvl2pPr>
            <a:lvl3pPr marL="1371600" lvl="2" indent="-342900" algn="l" rtl="0">
              <a:lnSpc>
                <a:spcPct val="90000"/>
              </a:lnSpc>
              <a:spcBef>
                <a:spcPts val="500"/>
              </a:spcBef>
              <a:spcAft>
                <a:spcPts val="0"/>
              </a:spcAft>
              <a:buSzPts val="18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517" name="Google Shape;517;p66"/>
          <p:cNvSpPr txBox="1">
            <a:spLocks noGrp="1"/>
          </p:cNvSpPr>
          <p:nvPr>
            <p:ph type="body" idx="2"/>
          </p:nvPr>
        </p:nvSpPr>
        <p:spPr>
          <a:xfrm>
            <a:off x="323972" y="4049919"/>
            <a:ext cx="7877100" cy="256800"/>
          </a:xfrm>
          <a:prstGeom prst="rect">
            <a:avLst/>
          </a:prstGeom>
          <a:noFill/>
          <a:ln>
            <a:noFill/>
          </a:ln>
        </p:spPr>
        <p:txBody>
          <a:bodyPr spcFirstLastPara="1" wrap="square" lIns="0" tIns="0" rIns="0" bIns="0" anchor="t" anchorCtr="0">
            <a:noAutofit/>
          </a:bodyPr>
          <a:lstStyle>
            <a:lvl1pPr marL="457200" lvl="0" indent="-228600" algn="l" rtl="0">
              <a:lnSpc>
                <a:spcPct val="90000"/>
              </a:lnSpc>
              <a:spcBef>
                <a:spcPts val="1000"/>
              </a:spcBef>
              <a:spcAft>
                <a:spcPts val="0"/>
              </a:spcAft>
              <a:buSzPts val="1200"/>
              <a:buNone/>
              <a:defRPr sz="1200">
                <a:highlight>
                  <a:srgbClr val="050707"/>
                </a:highlight>
              </a:defRPr>
            </a:lvl1pPr>
            <a:lvl2pPr marL="914400" lvl="1" indent="-342900" algn="l" rtl="0">
              <a:lnSpc>
                <a:spcPct val="90000"/>
              </a:lnSpc>
              <a:spcBef>
                <a:spcPts val="500"/>
              </a:spcBef>
              <a:spcAft>
                <a:spcPts val="0"/>
              </a:spcAft>
              <a:buSzPts val="1800"/>
              <a:buChar char="•"/>
              <a:defRPr/>
            </a:lvl2pPr>
            <a:lvl3pPr marL="1371600" lvl="2" indent="-342900" algn="l" rtl="0">
              <a:lnSpc>
                <a:spcPct val="90000"/>
              </a:lnSpc>
              <a:spcBef>
                <a:spcPts val="500"/>
              </a:spcBef>
              <a:spcAft>
                <a:spcPts val="0"/>
              </a:spcAft>
              <a:buSzPts val="18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518" name="Google Shape;518;p66"/>
          <p:cNvSpPr txBox="1">
            <a:spLocks noGrp="1"/>
          </p:cNvSpPr>
          <p:nvPr>
            <p:ph type="body" idx="3"/>
          </p:nvPr>
        </p:nvSpPr>
        <p:spPr>
          <a:xfrm>
            <a:off x="323972" y="4279564"/>
            <a:ext cx="7877100" cy="256800"/>
          </a:xfrm>
          <a:prstGeom prst="rect">
            <a:avLst/>
          </a:prstGeom>
          <a:noFill/>
          <a:ln>
            <a:noFill/>
          </a:ln>
        </p:spPr>
        <p:txBody>
          <a:bodyPr spcFirstLastPara="1" wrap="square" lIns="0" tIns="0" rIns="0" bIns="0" anchor="t" anchorCtr="0">
            <a:noAutofit/>
          </a:bodyPr>
          <a:lstStyle>
            <a:lvl1pPr marL="457200" lvl="0" indent="-228600" algn="l" rtl="0">
              <a:lnSpc>
                <a:spcPct val="90000"/>
              </a:lnSpc>
              <a:spcBef>
                <a:spcPts val="1000"/>
              </a:spcBef>
              <a:spcAft>
                <a:spcPts val="0"/>
              </a:spcAft>
              <a:buSzPts val="1200"/>
              <a:buNone/>
              <a:defRPr sz="1200">
                <a:highlight>
                  <a:srgbClr val="050707"/>
                </a:highlight>
              </a:defRPr>
            </a:lvl1pPr>
            <a:lvl2pPr marL="914400" lvl="1" indent="-342900" algn="l" rtl="0">
              <a:lnSpc>
                <a:spcPct val="90000"/>
              </a:lnSpc>
              <a:spcBef>
                <a:spcPts val="500"/>
              </a:spcBef>
              <a:spcAft>
                <a:spcPts val="0"/>
              </a:spcAft>
              <a:buSzPts val="1800"/>
              <a:buChar char="•"/>
              <a:defRPr/>
            </a:lvl2pPr>
            <a:lvl3pPr marL="1371600" lvl="2" indent="-342900" algn="l" rtl="0">
              <a:lnSpc>
                <a:spcPct val="90000"/>
              </a:lnSpc>
              <a:spcBef>
                <a:spcPts val="500"/>
              </a:spcBef>
              <a:spcAft>
                <a:spcPts val="0"/>
              </a:spcAft>
              <a:buSzPts val="18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519" name="Google Shape;519;p66"/>
          <p:cNvSpPr txBox="1">
            <a:spLocks noGrp="1"/>
          </p:cNvSpPr>
          <p:nvPr>
            <p:ph type="body" idx="4"/>
          </p:nvPr>
        </p:nvSpPr>
        <p:spPr>
          <a:xfrm>
            <a:off x="323972" y="343273"/>
            <a:ext cx="1181400" cy="496200"/>
          </a:xfrm>
          <a:prstGeom prst="rect">
            <a:avLst/>
          </a:prstGeom>
          <a:blipFill rotWithShape="1">
            <a:blip r:embed="rId2">
              <a:alphaModFix/>
            </a:blip>
            <a:stretch>
              <a:fillRect/>
            </a:stretch>
          </a:blipFill>
          <a:ln>
            <a:noFill/>
          </a:ln>
        </p:spPr>
        <p:txBody>
          <a:bodyPr spcFirstLastPara="1" wrap="square" lIns="0" tIns="0" rIns="0" bIns="0" anchor="t" anchorCtr="0">
            <a:noAutofit/>
          </a:bodyPr>
          <a:lstStyle>
            <a:lvl1pPr marL="457200" lvl="0" indent="-228600" algn="l" rtl="0">
              <a:lnSpc>
                <a:spcPct val="90000"/>
              </a:lnSpc>
              <a:spcBef>
                <a:spcPts val="1000"/>
              </a:spcBef>
              <a:spcAft>
                <a:spcPts val="0"/>
              </a:spcAft>
              <a:buSzPts val="2000"/>
              <a:buNone/>
              <a:defRPr>
                <a:solidFill>
                  <a:schemeClr val="dk1"/>
                </a:solidFill>
              </a:defRPr>
            </a:lvl1pPr>
            <a:lvl2pPr marL="914400" lvl="1" indent="-342900" algn="l" rtl="0">
              <a:lnSpc>
                <a:spcPct val="90000"/>
              </a:lnSpc>
              <a:spcBef>
                <a:spcPts val="500"/>
              </a:spcBef>
              <a:spcAft>
                <a:spcPts val="0"/>
              </a:spcAft>
              <a:buSzPts val="1800"/>
              <a:buChar char="•"/>
              <a:defRPr/>
            </a:lvl2pPr>
            <a:lvl3pPr marL="1371600" lvl="2" indent="-342900" algn="l" rtl="0">
              <a:lnSpc>
                <a:spcPct val="90000"/>
              </a:lnSpc>
              <a:spcBef>
                <a:spcPts val="500"/>
              </a:spcBef>
              <a:spcAft>
                <a:spcPts val="0"/>
              </a:spcAft>
              <a:buSzPts val="18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Black_CoverSlides_v05">
  <p:cSld name="Black_CoverSlides_v05">
    <p:spTree>
      <p:nvGrpSpPr>
        <p:cNvPr id="1" name="Shape 520"/>
        <p:cNvGrpSpPr/>
        <p:nvPr/>
      </p:nvGrpSpPr>
      <p:grpSpPr>
        <a:xfrm>
          <a:off x="0" y="0"/>
          <a:ext cx="0" cy="0"/>
          <a:chOff x="0" y="0"/>
          <a:chExt cx="0" cy="0"/>
        </a:xfrm>
      </p:grpSpPr>
      <p:pic>
        <p:nvPicPr>
          <p:cNvPr id="521" name="Google Shape;521;p67" descr="Ein Bild, das Zeichnung, Gerät, Computer enthält.&#10;&#10;Automatisch generierte Beschreibung"/>
          <p:cNvPicPr preferRelativeResize="0"/>
          <p:nvPr/>
        </p:nvPicPr>
        <p:blipFill rotWithShape="1">
          <a:blip r:embed="rId2">
            <a:alphaModFix/>
          </a:blip>
          <a:srcRect/>
          <a:stretch/>
        </p:blipFill>
        <p:spPr>
          <a:xfrm>
            <a:off x="5424706" y="345331"/>
            <a:ext cx="3080545" cy="5417110"/>
          </a:xfrm>
          <a:prstGeom prst="rect">
            <a:avLst/>
          </a:prstGeom>
          <a:noFill/>
          <a:ln>
            <a:noFill/>
          </a:ln>
        </p:spPr>
      </p:pic>
      <p:pic>
        <p:nvPicPr>
          <p:cNvPr id="522" name="Google Shape;522;p67" descr="Ein Bild, das Spieler, Foto, haltend, Mann enthält.&#10;&#10;Automatisch generierte Beschreibung"/>
          <p:cNvPicPr preferRelativeResize="0"/>
          <p:nvPr/>
        </p:nvPicPr>
        <p:blipFill rotWithShape="1">
          <a:blip r:embed="rId3">
            <a:alphaModFix/>
          </a:blip>
          <a:srcRect/>
          <a:stretch/>
        </p:blipFill>
        <p:spPr>
          <a:xfrm>
            <a:off x="5997837" y="899321"/>
            <a:ext cx="2345349" cy="4853174"/>
          </a:xfrm>
          <a:prstGeom prst="rect">
            <a:avLst/>
          </a:prstGeom>
          <a:noFill/>
          <a:ln>
            <a:noFill/>
          </a:ln>
        </p:spPr>
      </p:pic>
      <p:sp>
        <p:nvSpPr>
          <p:cNvPr id="523" name="Google Shape;523;p67"/>
          <p:cNvSpPr txBox="1">
            <a:spLocks noGrp="1"/>
          </p:cNvSpPr>
          <p:nvPr>
            <p:ph type="title"/>
          </p:nvPr>
        </p:nvSpPr>
        <p:spPr>
          <a:xfrm>
            <a:off x="323972" y="1187865"/>
            <a:ext cx="4487400" cy="1530900"/>
          </a:xfrm>
          <a:prstGeom prst="rect">
            <a:avLst/>
          </a:prstGeom>
          <a:noFill/>
          <a:ln>
            <a:noFill/>
          </a:ln>
        </p:spPr>
        <p:txBody>
          <a:bodyPr spcFirstLastPara="1" wrap="square" lIns="0" tIns="0" rIns="0" bIns="0" anchor="b" anchorCtr="0">
            <a:noAutofit/>
          </a:bodyPr>
          <a:lstStyle>
            <a:lvl1pPr lvl="0" algn="l" rtl="0">
              <a:lnSpc>
                <a:spcPct val="90000"/>
              </a:lnSpc>
              <a:spcBef>
                <a:spcPts val="0"/>
              </a:spcBef>
              <a:spcAft>
                <a:spcPts val="0"/>
              </a:spcAft>
              <a:buSzPts val="4400"/>
              <a:buNone/>
              <a:defRPr sz="30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24" name="Google Shape;524;p67"/>
          <p:cNvSpPr txBox="1">
            <a:spLocks noGrp="1"/>
          </p:cNvSpPr>
          <p:nvPr>
            <p:ph type="body" idx="1"/>
          </p:nvPr>
        </p:nvSpPr>
        <p:spPr>
          <a:xfrm>
            <a:off x="323972" y="4212420"/>
            <a:ext cx="4493400" cy="215400"/>
          </a:xfrm>
          <a:prstGeom prst="rect">
            <a:avLst/>
          </a:prstGeom>
          <a:noFill/>
          <a:ln>
            <a:noFill/>
          </a:ln>
        </p:spPr>
        <p:txBody>
          <a:bodyPr spcFirstLastPara="1" wrap="square" lIns="0" tIns="0" rIns="0" bIns="0" anchor="t" anchorCtr="0">
            <a:noAutofit/>
          </a:bodyPr>
          <a:lstStyle>
            <a:lvl1pPr marL="457200" lvl="0" indent="-228600" algn="l" rtl="0">
              <a:lnSpc>
                <a:spcPct val="90000"/>
              </a:lnSpc>
              <a:spcBef>
                <a:spcPts val="1000"/>
              </a:spcBef>
              <a:spcAft>
                <a:spcPts val="0"/>
              </a:spcAft>
              <a:buSzPts val="1200"/>
              <a:buNone/>
              <a:defRPr sz="1200"/>
            </a:lvl1pPr>
            <a:lvl2pPr marL="914400" lvl="1" indent="-342900" algn="l" rtl="0">
              <a:lnSpc>
                <a:spcPct val="90000"/>
              </a:lnSpc>
              <a:spcBef>
                <a:spcPts val="500"/>
              </a:spcBef>
              <a:spcAft>
                <a:spcPts val="0"/>
              </a:spcAft>
              <a:buSzPts val="1800"/>
              <a:buChar char="•"/>
              <a:defRPr/>
            </a:lvl2pPr>
            <a:lvl3pPr marL="1371600" lvl="2" indent="-342900" algn="l" rtl="0">
              <a:lnSpc>
                <a:spcPct val="90000"/>
              </a:lnSpc>
              <a:spcBef>
                <a:spcPts val="500"/>
              </a:spcBef>
              <a:spcAft>
                <a:spcPts val="0"/>
              </a:spcAft>
              <a:buSzPts val="18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525" name="Google Shape;525;p67"/>
          <p:cNvSpPr txBox="1">
            <a:spLocks noGrp="1"/>
          </p:cNvSpPr>
          <p:nvPr>
            <p:ph type="body" idx="2"/>
          </p:nvPr>
        </p:nvSpPr>
        <p:spPr>
          <a:xfrm>
            <a:off x="323972" y="4450611"/>
            <a:ext cx="4493400" cy="215400"/>
          </a:xfrm>
          <a:prstGeom prst="rect">
            <a:avLst/>
          </a:prstGeom>
          <a:noFill/>
          <a:ln>
            <a:noFill/>
          </a:ln>
        </p:spPr>
        <p:txBody>
          <a:bodyPr spcFirstLastPara="1" wrap="square" lIns="0" tIns="0" rIns="0" bIns="0" anchor="t" anchorCtr="0">
            <a:noAutofit/>
          </a:bodyPr>
          <a:lstStyle>
            <a:lvl1pPr marL="457200" lvl="0" indent="-228600" algn="l" rtl="0">
              <a:lnSpc>
                <a:spcPct val="90000"/>
              </a:lnSpc>
              <a:spcBef>
                <a:spcPts val="1000"/>
              </a:spcBef>
              <a:spcAft>
                <a:spcPts val="0"/>
              </a:spcAft>
              <a:buSzPts val="1200"/>
              <a:buNone/>
              <a:defRPr sz="1200"/>
            </a:lvl1pPr>
            <a:lvl2pPr marL="914400" lvl="1" indent="-342900" algn="l" rtl="0">
              <a:lnSpc>
                <a:spcPct val="90000"/>
              </a:lnSpc>
              <a:spcBef>
                <a:spcPts val="500"/>
              </a:spcBef>
              <a:spcAft>
                <a:spcPts val="0"/>
              </a:spcAft>
              <a:buSzPts val="1800"/>
              <a:buChar char="•"/>
              <a:defRPr/>
            </a:lvl2pPr>
            <a:lvl3pPr marL="1371600" lvl="2" indent="-342900" algn="l" rtl="0">
              <a:lnSpc>
                <a:spcPct val="90000"/>
              </a:lnSpc>
              <a:spcBef>
                <a:spcPts val="500"/>
              </a:spcBef>
              <a:spcAft>
                <a:spcPts val="0"/>
              </a:spcAft>
              <a:buSzPts val="18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526" name="Google Shape;526;p67"/>
          <p:cNvSpPr txBox="1">
            <a:spLocks noGrp="1"/>
          </p:cNvSpPr>
          <p:nvPr>
            <p:ph type="body" idx="3"/>
          </p:nvPr>
        </p:nvSpPr>
        <p:spPr>
          <a:xfrm>
            <a:off x="323973" y="2898778"/>
            <a:ext cx="4487400" cy="1007700"/>
          </a:xfrm>
          <a:prstGeom prst="rect">
            <a:avLst/>
          </a:prstGeom>
          <a:noFill/>
          <a:ln>
            <a:noFill/>
          </a:ln>
        </p:spPr>
        <p:txBody>
          <a:bodyPr spcFirstLastPara="1" wrap="square" lIns="0" tIns="0" rIns="0" bIns="0" anchor="t" anchorCtr="0">
            <a:noAutofit/>
          </a:bodyPr>
          <a:lstStyle>
            <a:lvl1pPr marL="457200" marR="0" lvl="0" indent="-228600" algn="l" rtl="0">
              <a:lnSpc>
                <a:spcPct val="100000"/>
              </a:lnSpc>
              <a:spcBef>
                <a:spcPts val="1000"/>
              </a:spcBef>
              <a:spcAft>
                <a:spcPts val="0"/>
              </a:spcAft>
              <a:buClr>
                <a:schemeClr val="accent1"/>
              </a:buClr>
              <a:buSzPts val="2000"/>
              <a:buFont typeface="Arial"/>
              <a:buNone/>
              <a:defRPr>
                <a:solidFill>
                  <a:schemeClr val="accent1"/>
                </a:solidFill>
                <a:highlight>
                  <a:srgbClr val="050707"/>
                </a:highlight>
              </a:defRPr>
            </a:lvl1pPr>
            <a:lvl2pPr marL="914400" lvl="1" indent="-342900" algn="l" rtl="0">
              <a:lnSpc>
                <a:spcPct val="90000"/>
              </a:lnSpc>
              <a:spcBef>
                <a:spcPts val="500"/>
              </a:spcBef>
              <a:spcAft>
                <a:spcPts val="0"/>
              </a:spcAft>
              <a:buSzPts val="1800"/>
              <a:buChar char="•"/>
              <a:defRPr>
                <a:solidFill>
                  <a:schemeClr val="lt1"/>
                </a:solidFill>
              </a:defRPr>
            </a:lvl2pPr>
            <a:lvl3pPr marL="1371600" lvl="2" indent="-330200" algn="l" rtl="0">
              <a:lnSpc>
                <a:spcPct val="90000"/>
              </a:lnSpc>
              <a:spcBef>
                <a:spcPts val="500"/>
              </a:spcBef>
              <a:spcAft>
                <a:spcPts val="0"/>
              </a:spcAft>
              <a:buSzPts val="1600"/>
              <a:buChar char="•"/>
              <a:defRPr>
                <a:solidFill>
                  <a:schemeClr val="lt1"/>
                </a:solidFill>
              </a:defRPr>
            </a:lvl3pPr>
            <a:lvl4pPr marL="1828800" lvl="3" indent="-317500" algn="l" rtl="0">
              <a:lnSpc>
                <a:spcPct val="90000"/>
              </a:lnSpc>
              <a:spcBef>
                <a:spcPts val="500"/>
              </a:spcBef>
              <a:spcAft>
                <a:spcPts val="0"/>
              </a:spcAft>
              <a:buSzPts val="1400"/>
              <a:buChar char="•"/>
              <a:defRPr>
                <a:solidFill>
                  <a:schemeClr val="lt1"/>
                </a:solidFill>
              </a:defRPr>
            </a:lvl4pPr>
            <a:lvl5pPr marL="2286000" lvl="4" indent="-304800" algn="l" rtl="0">
              <a:lnSpc>
                <a:spcPct val="90000"/>
              </a:lnSpc>
              <a:spcBef>
                <a:spcPts val="500"/>
              </a:spcBef>
              <a:spcAft>
                <a:spcPts val="0"/>
              </a:spcAft>
              <a:buSzPts val="1200"/>
              <a:buChar char="•"/>
              <a:defRPr>
                <a:solidFill>
                  <a:schemeClr val="lt1"/>
                </a:solidFill>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pic>
        <p:nvPicPr>
          <p:cNvPr id="527" name="Google Shape;527;p67" descr="Ein Bild, das Zeichnung enthält.&#10;&#10;Automatisch generierte Beschreibung"/>
          <p:cNvPicPr preferRelativeResize="0"/>
          <p:nvPr/>
        </p:nvPicPr>
        <p:blipFill rotWithShape="1">
          <a:blip r:embed="rId4">
            <a:alphaModFix/>
          </a:blip>
          <a:srcRect/>
          <a:stretch/>
        </p:blipFill>
        <p:spPr>
          <a:xfrm>
            <a:off x="323972" y="354870"/>
            <a:ext cx="1149089" cy="482618"/>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Black_CoverSlides_v06">
  <p:cSld name="Black_CoverSlides_v06">
    <p:spTree>
      <p:nvGrpSpPr>
        <p:cNvPr id="1" name="Shape 528"/>
        <p:cNvGrpSpPr/>
        <p:nvPr/>
      </p:nvGrpSpPr>
      <p:grpSpPr>
        <a:xfrm>
          <a:off x="0" y="0"/>
          <a:ext cx="0" cy="0"/>
          <a:chOff x="0" y="0"/>
          <a:chExt cx="0" cy="0"/>
        </a:xfrm>
      </p:grpSpPr>
      <p:sp>
        <p:nvSpPr>
          <p:cNvPr id="529" name="Google Shape;529;p68"/>
          <p:cNvSpPr/>
          <p:nvPr/>
        </p:nvSpPr>
        <p:spPr>
          <a:xfrm>
            <a:off x="5054421" y="607825"/>
            <a:ext cx="1497000" cy="1497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813" b="0" i="0" u="none" strike="noStrike" cap="none">
              <a:solidFill>
                <a:schemeClr val="lt1"/>
              </a:solidFill>
              <a:latin typeface="Arial"/>
              <a:ea typeface="Arial"/>
              <a:cs typeface="Arial"/>
              <a:sym typeface="Arial"/>
            </a:endParaRPr>
          </a:p>
        </p:txBody>
      </p:sp>
      <p:pic>
        <p:nvPicPr>
          <p:cNvPr id="530" name="Google Shape;530;p68" descr="Ein Bild, das computer, Computer, erleuchtet, Licht enthält.&#10;&#10;Automatisch generierte Beschreibung"/>
          <p:cNvPicPr preferRelativeResize="0"/>
          <p:nvPr/>
        </p:nvPicPr>
        <p:blipFill rotWithShape="1">
          <a:blip r:embed="rId2">
            <a:alphaModFix/>
          </a:blip>
          <a:srcRect l="30230" b="6959"/>
          <a:stretch/>
        </p:blipFill>
        <p:spPr>
          <a:xfrm flipH="1">
            <a:off x="4501053" y="695463"/>
            <a:ext cx="5270453" cy="3953567"/>
          </a:xfrm>
          <a:prstGeom prst="rect">
            <a:avLst/>
          </a:prstGeom>
          <a:noFill/>
          <a:ln>
            <a:noFill/>
          </a:ln>
        </p:spPr>
      </p:pic>
      <p:pic>
        <p:nvPicPr>
          <p:cNvPr id="531" name="Google Shape;531;p68"/>
          <p:cNvPicPr preferRelativeResize="0"/>
          <p:nvPr/>
        </p:nvPicPr>
        <p:blipFill rotWithShape="1">
          <a:blip r:embed="rId3">
            <a:alphaModFix/>
          </a:blip>
          <a:srcRect/>
          <a:stretch/>
        </p:blipFill>
        <p:spPr>
          <a:xfrm>
            <a:off x="5981302" y="695463"/>
            <a:ext cx="2332404" cy="1792496"/>
          </a:xfrm>
          <a:prstGeom prst="rect">
            <a:avLst/>
          </a:prstGeom>
          <a:noFill/>
          <a:ln>
            <a:noFill/>
          </a:ln>
        </p:spPr>
      </p:pic>
      <p:pic>
        <p:nvPicPr>
          <p:cNvPr id="532" name="Google Shape;532;p68"/>
          <p:cNvPicPr preferRelativeResize="0"/>
          <p:nvPr/>
        </p:nvPicPr>
        <p:blipFill rotWithShape="1">
          <a:blip r:embed="rId4">
            <a:alphaModFix/>
          </a:blip>
          <a:srcRect/>
          <a:stretch/>
        </p:blipFill>
        <p:spPr>
          <a:xfrm>
            <a:off x="4901453" y="2017151"/>
            <a:ext cx="3750909" cy="2199818"/>
          </a:xfrm>
          <a:prstGeom prst="rect">
            <a:avLst/>
          </a:prstGeom>
          <a:noFill/>
          <a:ln>
            <a:noFill/>
          </a:ln>
        </p:spPr>
      </p:pic>
      <p:pic>
        <p:nvPicPr>
          <p:cNvPr id="533" name="Google Shape;533;p68" descr="Ein Bild, das Straße, Auto, klein, sitzend enthält.&#10;&#10;Automatisch generierte Beschreibung"/>
          <p:cNvPicPr preferRelativeResize="0"/>
          <p:nvPr/>
        </p:nvPicPr>
        <p:blipFill rotWithShape="1">
          <a:blip r:embed="rId5">
            <a:alphaModFix/>
          </a:blip>
          <a:srcRect/>
          <a:stretch/>
        </p:blipFill>
        <p:spPr>
          <a:xfrm>
            <a:off x="4461747" y="2466999"/>
            <a:ext cx="3854904" cy="1310667"/>
          </a:xfrm>
          <a:prstGeom prst="rect">
            <a:avLst/>
          </a:prstGeom>
          <a:noFill/>
          <a:ln>
            <a:noFill/>
          </a:ln>
        </p:spPr>
      </p:pic>
      <p:sp>
        <p:nvSpPr>
          <p:cNvPr id="534" name="Google Shape;534;p68"/>
          <p:cNvSpPr txBox="1">
            <a:spLocks noGrp="1"/>
          </p:cNvSpPr>
          <p:nvPr>
            <p:ph type="title"/>
          </p:nvPr>
        </p:nvSpPr>
        <p:spPr>
          <a:xfrm>
            <a:off x="323972" y="1187865"/>
            <a:ext cx="4000200" cy="1530900"/>
          </a:xfrm>
          <a:prstGeom prst="rect">
            <a:avLst/>
          </a:prstGeom>
          <a:noFill/>
          <a:ln>
            <a:noFill/>
          </a:ln>
        </p:spPr>
        <p:txBody>
          <a:bodyPr spcFirstLastPara="1" wrap="square" lIns="0" tIns="0" rIns="0" bIns="0" anchor="b" anchorCtr="0">
            <a:noAutofit/>
          </a:bodyPr>
          <a:lstStyle>
            <a:lvl1pPr lvl="0" algn="l" rtl="0">
              <a:lnSpc>
                <a:spcPct val="90000"/>
              </a:lnSpc>
              <a:spcBef>
                <a:spcPts val="0"/>
              </a:spcBef>
              <a:spcAft>
                <a:spcPts val="0"/>
              </a:spcAft>
              <a:buSzPts val="4400"/>
              <a:buNone/>
              <a:defRPr sz="30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35" name="Google Shape;535;p68"/>
          <p:cNvSpPr txBox="1">
            <a:spLocks noGrp="1"/>
          </p:cNvSpPr>
          <p:nvPr>
            <p:ph type="body" idx="1"/>
          </p:nvPr>
        </p:nvSpPr>
        <p:spPr>
          <a:xfrm>
            <a:off x="323972" y="4212420"/>
            <a:ext cx="4005600" cy="215400"/>
          </a:xfrm>
          <a:prstGeom prst="rect">
            <a:avLst/>
          </a:prstGeom>
          <a:noFill/>
          <a:ln>
            <a:noFill/>
          </a:ln>
        </p:spPr>
        <p:txBody>
          <a:bodyPr spcFirstLastPara="1" wrap="square" lIns="0" tIns="0" rIns="0" bIns="0" anchor="t" anchorCtr="0">
            <a:noAutofit/>
          </a:bodyPr>
          <a:lstStyle>
            <a:lvl1pPr marL="457200" lvl="0" indent="-228600" algn="l" rtl="0">
              <a:lnSpc>
                <a:spcPct val="90000"/>
              </a:lnSpc>
              <a:spcBef>
                <a:spcPts val="1000"/>
              </a:spcBef>
              <a:spcAft>
                <a:spcPts val="0"/>
              </a:spcAft>
              <a:buSzPts val="1200"/>
              <a:buNone/>
              <a:defRPr sz="1200"/>
            </a:lvl1pPr>
            <a:lvl2pPr marL="914400" lvl="1" indent="-342900" algn="l" rtl="0">
              <a:lnSpc>
                <a:spcPct val="90000"/>
              </a:lnSpc>
              <a:spcBef>
                <a:spcPts val="500"/>
              </a:spcBef>
              <a:spcAft>
                <a:spcPts val="0"/>
              </a:spcAft>
              <a:buSzPts val="1800"/>
              <a:buChar char="•"/>
              <a:defRPr/>
            </a:lvl2pPr>
            <a:lvl3pPr marL="1371600" lvl="2" indent="-342900" algn="l" rtl="0">
              <a:lnSpc>
                <a:spcPct val="90000"/>
              </a:lnSpc>
              <a:spcBef>
                <a:spcPts val="500"/>
              </a:spcBef>
              <a:spcAft>
                <a:spcPts val="0"/>
              </a:spcAft>
              <a:buSzPts val="18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536" name="Google Shape;536;p68"/>
          <p:cNvSpPr txBox="1">
            <a:spLocks noGrp="1"/>
          </p:cNvSpPr>
          <p:nvPr>
            <p:ph type="body" idx="2"/>
          </p:nvPr>
        </p:nvSpPr>
        <p:spPr>
          <a:xfrm>
            <a:off x="323972" y="4422111"/>
            <a:ext cx="4005600" cy="215400"/>
          </a:xfrm>
          <a:prstGeom prst="rect">
            <a:avLst/>
          </a:prstGeom>
          <a:noFill/>
          <a:ln>
            <a:noFill/>
          </a:ln>
        </p:spPr>
        <p:txBody>
          <a:bodyPr spcFirstLastPara="1" wrap="square" lIns="0" tIns="0" rIns="0" bIns="0" anchor="t" anchorCtr="0">
            <a:noAutofit/>
          </a:bodyPr>
          <a:lstStyle>
            <a:lvl1pPr marL="457200" lvl="0" indent="-228600" algn="l" rtl="0">
              <a:lnSpc>
                <a:spcPct val="90000"/>
              </a:lnSpc>
              <a:spcBef>
                <a:spcPts val="1000"/>
              </a:spcBef>
              <a:spcAft>
                <a:spcPts val="0"/>
              </a:spcAft>
              <a:buSzPts val="1200"/>
              <a:buNone/>
              <a:defRPr sz="1200"/>
            </a:lvl1pPr>
            <a:lvl2pPr marL="914400" lvl="1" indent="-342900" algn="l" rtl="0">
              <a:lnSpc>
                <a:spcPct val="90000"/>
              </a:lnSpc>
              <a:spcBef>
                <a:spcPts val="500"/>
              </a:spcBef>
              <a:spcAft>
                <a:spcPts val="0"/>
              </a:spcAft>
              <a:buSzPts val="1800"/>
              <a:buChar char="•"/>
              <a:defRPr/>
            </a:lvl2pPr>
            <a:lvl3pPr marL="1371600" lvl="2" indent="-342900" algn="l" rtl="0">
              <a:lnSpc>
                <a:spcPct val="90000"/>
              </a:lnSpc>
              <a:spcBef>
                <a:spcPts val="500"/>
              </a:spcBef>
              <a:spcAft>
                <a:spcPts val="0"/>
              </a:spcAft>
              <a:buSzPts val="18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537" name="Google Shape;537;p68"/>
          <p:cNvSpPr txBox="1">
            <a:spLocks noGrp="1"/>
          </p:cNvSpPr>
          <p:nvPr>
            <p:ph type="body" idx="3"/>
          </p:nvPr>
        </p:nvSpPr>
        <p:spPr>
          <a:xfrm>
            <a:off x="323973" y="2870278"/>
            <a:ext cx="4000200" cy="1007700"/>
          </a:xfrm>
          <a:prstGeom prst="rect">
            <a:avLst/>
          </a:prstGeom>
          <a:noFill/>
          <a:ln>
            <a:noFill/>
          </a:ln>
        </p:spPr>
        <p:txBody>
          <a:bodyPr spcFirstLastPara="1" wrap="square" lIns="0" tIns="0" rIns="0" bIns="0" anchor="t" anchorCtr="0">
            <a:noAutofit/>
          </a:bodyPr>
          <a:lstStyle>
            <a:lvl1pPr marL="457200" marR="0" lvl="0" indent="-228600" algn="l" rtl="0">
              <a:lnSpc>
                <a:spcPct val="100000"/>
              </a:lnSpc>
              <a:spcBef>
                <a:spcPts val="1000"/>
              </a:spcBef>
              <a:spcAft>
                <a:spcPts val="0"/>
              </a:spcAft>
              <a:buClr>
                <a:schemeClr val="accent1"/>
              </a:buClr>
              <a:buSzPts val="2000"/>
              <a:buFont typeface="Arial"/>
              <a:buNone/>
              <a:defRPr>
                <a:solidFill>
                  <a:schemeClr val="accent1"/>
                </a:solidFill>
                <a:highlight>
                  <a:srgbClr val="050707"/>
                </a:highlight>
              </a:defRPr>
            </a:lvl1pPr>
            <a:lvl2pPr marL="914400" lvl="1" indent="-342900" algn="l" rtl="0">
              <a:lnSpc>
                <a:spcPct val="90000"/>
              </a:lnSpc>
              <a:spcBef>
                <a:spcPts val="500"/>
              </a:spcBef>
              <a:spcAft>
                <a:spcPts val="0"/>
              </a:spcAft>
              <a:buSzPts val="1800"/>
              <a:buChar char="•"/>
              <a:defRPr>
                <a:solidFill>
                  <a:schemeClr val="lt1"/>
                </a:solidFill>
              </a:defRPr>
            </a:lvl2pPr>
            <a:lvl3pPr marL="1371600" lvl="2" indent="-330200" algn="l" rtl="0">
              <a:lnSpc>
                <a:spcPct val="90000"/>
              </a:lnSpc>
              <a:spcBef>
                <a:spcPts val="500"/>
              </a:spcBef>
              <a:spcAft>
                <a:spcPts val="0"/>
              </a:spcAft>
              <a:buSzPts val="1600"/>
              <a:buChar char="•"/>
              <a:defRPr>
                <a:solidFill>
                  <a:schemeClr val="lt1"/>
                </a:solidFill>
              </a:defRPr>
            </a:lvl3pPr>
            <a:lvl4pPr marL="1828800" lvl="3" indent="-317500" algn="l" rtl="0">
              <a:lnSpc>
                <a:spcPct val="90000"/>
              </a:lnSpc>
              <a:spcBef>
                <a:spcPts val="500"/>
              </a:spcBef>
              <a:spcAft>
                <a:spcPts val="0"/>
              </a:spcAft>
              <a:buSzPts val="1400"/>
              <a:buChar char="•"/>
              <a:defRPr>
                <a:solidFill>
                  <a:schemeClr val="lt1"/>
                </a:solidFill>
              </a:defRPr>
            </a:lvl4pPr>
            <a:lvl5pPr marL="2286000" lvl="4" indent="-304800" algn="l" rtl="0">
              <a:lnSpc>
                <a:spcPct val="90000"/>
              </a:lnSpc>
              <a:spcBef>
                <a:spcPts val="500"/>
              </a:spcBef>
              <a:spcAft>
                <a:spcPts val="0"/>
              </a:spcAft>
              <a:buSzPts val="1200"/>
              <a:buChar char="•"/>
              <a:defRPr>
                <a:solidFill>
                  <a:schemeClr val="lt1"/>
                </a:solidFill>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pic>
        <p:nvPicPr>
          <p:cNvPr id="538" name="Google Shape;538;p68" descr="Ein Bild, das Zeichnung enthält.&#10;&#10;Automatisch generierte Beschreibung"/>
          <p:cNvPicPr preferRelativeResize="0"/>
          <p:nvPr/>
        </p:nvPicPr>
        <p:blipFill rotWithShape="1">
          <a:blip r:embed="rId6">
            <a:alphaModFix/>
          </a:blip>
          <a:srcRect/>
          <a:stretch/>
        </p:blipFill>
        <p:spPr>
          <a:xfrm>
            <a:off x="323972" y="354870"/>
            <a:ext cx="1149089" cy="482618"/>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Black_CoverSlides_v07">
  <p:cSld name="Black_CoverSlides_v07">
    <p:spTree>
      <p:nvGrpSpPr>
        <p:cNvPr id="1" name="Shape 539"/>
        <p:cNvGrpSpPr/>
        <p:nvPr/>
      </p:nvGrpSpPr>
      <p:grpSpPr>
        <a:xfrm>
          <a:off x="0" y="0"/>
          <a:ext cx="0" cy="0"/>
          <a:chOff x="0" y="0"/>
          <a:chExt cx="0" cy="0"/>
        </a:xfrm>
      </p:grpSpPr>
      <p:pic>
        <p:nvPicPr>
          <p:cNvPr id="540" name="Google Shape;540;p69" descr="Ein Bild, das fliegend, groß, Ebene, Luft enthält.&#10;&#10;Automatisch generierte Beschreibung"/>
          <p:cNvPicPr preferRelativeResize="0"/>
          <p:nvPr/>
        </p:nvPicPr>
        <p:blipFill rotWithShape="1">
          <a:blip r:embed="rId2">
            <a:alphaModFix/>
          </a:blip>
          <a:srcRect r="19935"/>
          <a:stretch/>
        </p:blipFill>
        <p:spPr>
          <a:xfrm>
            <a:off x="5393092" y="3024989"/>
            <a:ext cx="3750908" cy="2137968"/>
          </a:xfrm>
          <a:prstGeom prst="rect">
            <a:avLst/>
          </a:prstGeom>
          <a:noFill/>
          <a:ln>
            <a:noFill/>
          </a:ln>
        </p:spPr>
      </p:pic>
      <p:pic>
        <p:nvPicPr>
          <p:cNvPr id="541" name="Google Shape;541;p69" descr="Ein Bild, das Raum, Uhr enthält.&#10;&#10;Automatisch generierte Beschreibung"/>
          <p:cNvPicPr preferRelativeResize="0"/>
          <p:nvPr/>
        </p:nvPicPr>
        <p:blipFill rotWithShape="1">
          <a:blip r:embed="rId3">
            <a:alphaModFix/>
          </a:blip>
          <a:srcRect/>
          <a:stretch/>
        </p:blipFill>
        <p:spPr>
          <a:xfrm>
            <a:off x="5287920" y="256523"/>
            <a:ext cx="3750909" cy="3267321"/>
          </a:xfrm>
          <a:prstGeom prst="rect">
            <a:avLst/>
          </a:prstGeom>
          <a:noFill/>
          <a:ln>
            <a:noFill/>
          </a:ln>
        </p:spPr>
      </p:pic>
      <p:pic>
        <p:nvPicPr>
          <p:cNvPr id="542" name="Google Shape;542;p69" descr="Ein Bild, das Objekt, Schreibmaschine, Monitor, sitzend enthält.&#10;&#10;Automatisch generierte Beschreibung"/>
          <p:cNvPicPr preferRelativeResize="0"/>
          <p:nvPr/>
        </p:nvPicPr>
        <p:blipFill rotWithShape="1">
          <a:blip r:embed="rId4">
            <a:alphaModFix/>
          </a:blip>
          <a:srcRect/>
          <a:stretch/>
        </p:blipFill>
        <p:spPr>
          <a:xfrm>
            <a:off x="5471118" y="1380300"/>
            <a:ext cx="2413530" cy="3166551"/>
          </a:xfrm>
          <a:prstGeom prst="rect">
            <a:avLst/>
          </a:prstGeom>
          <a:noFill/>
          <a:ln>
            <a:noFill/>
          </a:ln>
        </p:spPr>
      </p:pic>
      <p:sp>
        <p:nvSpPr>
          <p:cNvPr id="543" name="Google Shape;543;p69"/>
          <p:cNvSpPr txBox="1">
            <a:spLocks noGrp="1"/>
          </p:cNvSpPr>
          <p:nvPr>
            <p:ph type="title"/>
          </p:nvPr>
        </p:nvSpPr>
        <p:spPr>
          <a:xfrm>
            <a:off x="323972" y="1187865"/>
            <a:ext cx="4478700" cy="1530900"/>
          </a:xfrm>
          <a:prstGeom prst="rect">
            <a:avLst/>
          </a:prstGeom>
          <a:noFill/>
          <a:ln>
            <a:noFill/>
          </a:ln>
        </p:spPr>
        <p:txBody>
          <a:bodyPr spcFirstLastPara="1" wrap="square" lIns="0" tIns="0" rIns="0" bIns="0" anchor="b" anchorCtr="0">
            <a:noAutofit/>
          </a:bodyPr>
          <a:lstStyle>
            <a:lvl1pPr lvl="0" algn="l" rtl="0">
              <a:lnSpc>
                <a:spcPct val="90000"/>
              </a:lnSpc>
              <a:spcBef>
                <a:spcPts val="0"/>
              </a:spcBef>
              <a:spcAft>
                <a:spcPts val="0"/>
              </a:spcAft>
              <a:buSzPts val="4400"/>
              <a:buNone/>
              <a:defRPr sz="30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44" name="Google Shape;544;p69"/>
          <p:cNvSpPr txBox="1">
            <a:spLocks noGrp="1"/>
          </p:cNvSpPr>
          <p:nvPr>
            <p:ph type="body" idx="1"/>
          </p:nvPr>
        </p:nvSpPr>
        <p:spPr>
          <a:xfrm>
            <a:off x="323972" y="4212420"/>
            <a:ext cx="4484700" cy="215400"/>
          </a:xfrm>
          <a:prstGeom prst="rect">
            <a:avLst/>
          </a:prstGeom>
          <a:noFill/>
          <a:ln>
            <a:noFill/>
          </a:ln>
        </p:spPr>
        <p:txBody>
          <a:bodyPr spcFirstLastPara="1" wrap="square" lIns="0" tIns="0" rIns="0" bIns="0" anchor="t" anchorCtr="0">
            <a:noAutofit/>
          </a:bodyPr>
          <a:lstStyle>
            <a:lvl1pPr marL="457200" lvl="0" indent="-228600" algn="l" rtl="0">
              <a:lnSpc>
                <a:spcPct val="90000"/>
              </a:lnSpc>
              <a:spcBef>
                <a:spcPts val="1000"/>
              </a:spcBef>
              <a:spcAft>
                <a:spcPts val="0"/>
              </a:spcAft>
              <a:buSzPts val="1200"/>
              <a:buNone/>
              <a:defRPr sz="1200"/>
            </a:lvl1pPr>
            <a:lvl2pPr marL="914400" lvl="1" indent="-342900" algn="l" rtl="0">
              <a:lnSpc>
                <a:spcPct val="90000"/>
              </a:lnSpc>
              <a:spcBef>
                <a:spcPts val="500"/>
              </a:spcBef>
              <a:spcAft>
                <a:spcPts val="0"/>
              </a:spcAft>
              <a:buSzPts val="1800"/>
              <a:buChar char="•"/>
              <a:defRPr/>
            </a:lvl2pPr>
            <a:lvl3pPr marL="1371600" lvl="2" indent="-342900" algn="l" rtl="0">
              <a:lnSpc>
                <a:spcPct val="90000"/>
              </a:lnSpc>
              <a:spcBef>
                <a:spcPts val="500"/>
              </a:spcBef>
              <a:spcAft>
                <a:spcPts val="0"/>
              </a:spcAft>
              <a:buSzPts val="18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545" name="Google Shape;545;p69"/>
          <p:cNvSpPr txBox="1">
            <a:spLocks noGrp="1"/>
          </p:cNvSpPr>
          <p:nvPr>
            <p:ph type="body" idx="2"/>
          </p:nvPr>
        </p:nvSpPr>
        <p:spPr>
          <a:xfrm>
            <a:off x="323972" y="4450611"/>
            <a:ext cx="4484700" cy="215400"/>
          </a:xfrm>
          <a:prstGeom prst="rect">
            <a:avLst/>
          </a:prstGeom>
          <a:noFill/>
          <a:ln>
            <a:noFill/>
          </a:ln>
        </p:spPr>
        <p:txBody>
          <a:bodyPr spcFirstLastPara="1" wrap="square" lIns="0" tIns="0" rIns="0" bIns="0" anchor="t" anchorCtr="0">
            <a:noAutofit/>
          </a:bodyPr>
          <a:lstStyle>
            <a:lvl1pPr marL="457200" lvl="0" indent="-228600" algn="l" rtl="0">
              <a:lnSpc>
                <a:spcPct val="90000"/>
              </a:lnSpc>
              <a:spcBef>
                <a:spcPts val="1000"/>
              </a:spcBef>
              <a:spcAft>
                <a:spcPts val="0"/>
              </a:spcAft>
              <a:buSzPts val="1200"/>
              <a:buNone/>
              <a:defRPr sz="1200"/>
            </a:lvl1pPr>
            <a:lvl2pPr marL="914400" lvl="1" indent="-342900" algn="l" rtl="0">
              <a:lnSpc>
                <a:spcPct val="90000"/>
              </a:lnSpc>
              <a:spcBef>
                <a:spcPts val="500"/>
              </a:spcBef>
              <a:spcAft>
                <a:spcPts val="0"/>
              </a:spcAft>
              <a:buSzPts val="1800"/>
              <a:buChar char="•"/>
              <a:defRPr/>
            </a:lvl2pPr>
            <a:lvl3pPr marL="1371600" lvl="2" indent="-342900" algn="l" rtl="0">
              <a:lnSpc>
                <a:spcPct val="90000"/>
              </a:lnSpc>
              <a:spcBef>
                <a:spcPts val="500"/>
              </a:spcBef>
              <a:spcAft>
                <a:spcPts val="0"/>
              </a:spcAft>
              <a:buSzPts val="18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546" name="Google Shape;546;p69"/>
          <p:cNvSpPr txBox="1">
            <a:spLocks noGrp="1"/>
          </p:cNvSpPr>
          <p:nvPr>
            <p:ph type="body" idx="3"/>
          </p:nvPr>
        </p:nvSpPr>
        <p:spPr>
          <a:xfrm>
            <a:off x="323973" y="2898778"/>
            <a:ext cx="4478700" cy="1007700"/>
          </a:xfrm>
          <a:prstGeom prst="rect">
            <a:avLst/>
          </a:prstGeom>
          <a:noFill/>
          <a:ln>
            <a:noFill/>
          </a:ln>
        </p:spPr>
        <p:txBody>
          <a:bodyPr spcFirstLastPara="1" wrap="square" lIns="0" tIns="0" rIns="0" bIns="0" anchor="t" anchorCtr="0">
            <a:noAutofit/>
          </a:bodyPr>
          <a:lstStyle>
            <a:lvl1pPr marL="457200" marR="0" lvl="0" indent="-228600" algn="l" rtl="0">
              <a:lnSpc>
                <a:spcPct val="100000"/>
              </a:lnSpc>
              <a:spcBef>
                <a:spcPts val="1000"/>
              </a:spcBef>
              <a:spcAft>
                <a:spcPts val="0"/>
              </a:spcAft>
              <a:buClr>
                <a:schemeClr val="accent1"/>
              </a:buClr>
              <a:buSzPts val="2000"/>
              <a:buFont typeface="Arial"/>
              <a:buNone/>
              <a:defRPr>
                <a:solidFill>
                  <a:schemeClr val="accent1"/>
                </a:solidFill>
                <a:highlight>
                  <a:srgbClr val="050707"/>
                </a:highlight>
              </a:defRPr>
            </a:lvl1pPr>
            <a:lvl2pPr marL="914400" lvl="1" indent="-342900" algn="l" rtl="0">
              <a:lnSpc>
                <a:spcPct val="90000"/>
              </a:lnSpc>
              <a:spcBef>
                <a:spcPts val="500"/>
              </a:spcBef>
              <a:spcAft>
                <a:spcPts val="0"/>
              </a:spcAft>
              <a:buSzPts val="1800"/>
              <a:buChar char="•"/>
              <a:defRPr>
                <a:solidFill>
                  <a:schemeClr val="lt1"/>
                </a:solidFill>
              </a:defRPr>
            </a:lvl2pPr>
            <a:lvl3pPr marL="1371600" lvl="2" indent="-330200" algn="l" rtl="0">
              <a:lnSpc>
                <a:spcPct val="90000"/>
              </a:lnSpc>
              <a:spcBef>
                <a:spcPts val="500"/>
              </a:spcBef>
              <a:spcAft>
                <a:spcPts val="0"/>
              </a:spcAft>
              <a:buSzPts val="1600"/>
              <a:buChar char="•"/>
              <a:defRPr>
                <a:solidFill>
                  <a:schemeClr val="lt1"/>
                </a:solidFill>
              </a:defRPr>
            </a:lvl3pPr>
            <a:lvl4pPr marL="1828800" lvl="3" indent="-317500" algn="l" rtl="0">
              <a:lnSpc>
                <a:spcPct val="90000"/>
              </a:lnSpc>
              <a:spcBef>
                <a:spcPts val="500"/>
              </a:spcBef>
              <a:spcAft>
                <a:spcPts val="0"/>
              </a:spcAft>
              <a:buSzPts val="1400"/>
              <a:buChar char="•"/>
              <a:defRPr>
                <a:solidFill>
                  <a:schemeClr val="lt1"/>
                </a:solidFill>
              </a:defRPr>
            </a:lvl4pPr>
            <a:lvl5pPr marL="2286000" lvl="4" indent="-304800" algn="l" rtl="0">
              <a:lnSpc>
                <a:spcPct val="90000"/>
              </a:lnSpc>
              <a:spcBef>
                <a:spcPts val="500"/>
              </a:spcBef>
              <a:spcAft>
                <a:spcPts val="0"/>
              </a:spcAft>
              <a:buSzPts val="1200"/>
              <a:buChar char="•"/>
              <a:defRPr>
                <a:solidFill>
                  <a:schemeClr val="lt1"/>
                </a:solidFill>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pic>
        <p:nvPicPr>
          <p:cNvPr id="547" name="Google Shape;547;p69" descr="Ein Bild, das Zeichnung enthält.&#10;&#10;Automatisch generierte Beschreibung"/>
          <p:cNvPicPr preferRelativeResize="0"/>
          <p:nvPr/>
        </p:nvPicPr>
        <p:blipFill rotWithShape="1">
          <a:blip r:embed="rId5">
            <a:alphaModFix/>
          </a:blip>
          <a:srcRect/>
          <a:stretch/>
        </p:blipFill>
        <p:spPr>
          <a:xfrm>
            <a:off x="323972" y="354870"/>
            <a:ext cx="1149089" cy="482618"/>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Black_CoverSlides_v08">
  <p:cSld name="Black_CoverSlides_v08">
    <p:spTree>
      <p:nvGrpSpPr>
        <p:cNvPr id="1" name="Shape 548"/>
        <p:cNvGrpSpPr/>
        <p:nvPr/>
      </p:nvGrpSpPr>
      <p:grpSpPr>
        <a:xfrm>
          <a:off x="0" y="0"/>
          <a:ext cx="0" cy="0"/>
          <a:chOff x="0" y="0"/>
          <a:chExt cx="0" cy="0"/>
        </a:xfrm>
      </p:grpSpPr>
      <p:sp>
        <p:nvSpPr>
          <p:cNvPr id="549" name="Google Shape;549;p70"/>
          <p:cNvSpPr txBox="1">
            <a:spLocks noGrp="1"/>
          </p:cNvSpPr>
          <p:nvPr>
            <p:ph type="title"/>
          </p:nvPr>
        </p:nvSpPr>
        <p:spPr>
          <a:xfrm>
            <a:off x="323971" y="1187865"/>
            <a:ext cx="7178700" cy="1530900"/>
          </a:xfrm>
          <a:prstGeom prst="rect">
            <a:avLst/>
          </a:prstGeom>
          <a:noFill/>
          <a:ln>
            <a:noFill/>
          </a:ln>
        </p:spPr>
        <p:txBody>
          <a:bodyPr spcFirstLastPara="1" wrap="square" lIns="0" tIns="0" rIns="0" bIns="0" anchor="b" anchorCtr="0">
            <a:noAutofit/>
          </a:bodyPr>
          <a:lstStyle>
            <a:lvl1pPr lvl="0" algn="l" rtl="0">
              <a:lnSpc>
                <a:spcPct val="90000"/>
              </a:lnSpc>
              <a:spcBef>
                <a:spcPts val="0"/>
              </a:spcBef>
              <a:spcAft>
                <a:spcPts val="0"/>
              </a:spcAft>
              <a:buSzPts val="4400"/>
              <a:buNone/>
              <a:defRPr sz="30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50" name="Google Shape;550;p70"/>
          <p:cNvSpPr txBox="1">
            <a:spLocks noGrp="1"/>
          </p:cNvSpPr>
          <p:nvPr>
            <p:ph type="body" idx="1"/>
          </p:nvPr>
        </p:nvSpPr>
        <p:spPr>
          <a:xfrm>
            <a:off x="323972" y="4212420"/>
            <a:ext cx="4561800" cy="215400"/>
          </a:xfrm>
          <a:prstGeom prst="rect">
            <a:avLst/>
          </a:prstGeom>
          <a:noFill/>
          <a:ln>
            <a:noFill/>
          </a:ln>
        </p:spPr>
        <p:txBody>
          <a:bodyPr spcFirstLastPara="1" wrap="square" lIns="0" tIns="0" rIns="0" bIns="0" anchor="t" anchorCtr="0">
            <a:noAutofit/>
          </a:bodyPr>
          <a:lstStyle>
            <a:lvl1pPr marL="457200" lvl="0" indent="-228600" algn="l" rtl="0">
              <a:lnSpc>
                <a:spcPct val="90000"/>
              </a:lnSpc>
              <a:spcBef>
                <a:spcPts val="1000"/>
              </a:spcBef>
              <a:spcAft>
                <a:spcPts val="0"/>
              </a:spcAft>
              <a:buSzPts val="1200"/>
              <a:buNone/>
              <a:defRPr sz="1200"/>
            </a:lvl1pPr>
            <a:lvl2pPr marL="914400" lvl="1" indent="-342900" algn="l" rtl="0">
              <a:lnSpc>
                <a:spcPct val="90000"/>
              </a:lnSpc>
              <a:spcBef>
                <a:spcPts val="500"/>
              </a:spcBef>
              <a:spcAft>
                <a:spcPts val="0"/>
              </a:spcAft>
              <a:buSzPts val="1800"/>
              <a:buChar char="•"/>
              <a:defRPr/>
            </a:lvl2pPr>
            <a:lvl3pPr marL="1371600" lvl="2" indent="-342900" algn="l" rtl="0">
              <a:lnSpc>
                <a:spcPct val="90000"/>
              </a:lnSpc>
              <a:spcBef>
                <a:spcPts val="500"/>
              </a:spcBef>
              <a:spcAft>
                <a:spcPts val="0"/>
              </a:spcAft>
              <a:buSzPts val="18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551" name="Google Shape;551;p70"/>
          <p:cNvSpPr txBox="1">
            <a:spLocks noGrp="1"/>
          </p:cNvSpPr>
          <p:nvPr>
            <p:ph type="body" idx="2"/>
          </p:nvPr>
        </p:nvSpPr>
        <p:spPr>
          <a:xfrm>
            <a:off x="323972" y="4450611"/>
            <a:ext cx="4561800" cy="215400"/>
          </a:xfrm>
          <a:prstGeom prst="rect">
            <a:avLst/>
          </a:prstGeom>
          <a:noFill/>
          <a:ln>
            <a:noFill/>
          </a:ln>
        </p:spPr>
        <p:txBody>
          <a:bodyPr spcFirstLastPara="1" wrap="square" lIns="0" tIns="0" rIns="0" bIns="0" anchor="t" anchorCtr="0">
            <a:noAutofit/>
          </a:bodyPr>
          <a:lstStyle>
            <a:lvl1pPr marL="457200" lvl="0" indent="-228600" algn="l" rtl="0">
              <a:lnSpc>
                <a:spcPct val="90000"/>
              </a:lnSpc>
              <a:spcBef>
                <a:spcPts val="1000"/>
              </a:spcBef>
              <a:spcAft>
                <a:spcPts val="0"/>
              </a:spcAft>
              <a:buSzPts val="1200"/>
              <a:buNone/>
              <a:defRPr sz="1200"/>
            </a:lvl1pPr>
            <a:lvl2pPr marL="914400" lvl="1" indent="-342900" algn="l" rtl="0">
              <a:lnSpc>
                <a:spcPct val="90000"/>
              </a:lnSpc>
              <a:spcBef>
                <a:spcPts val="500"/>
              </a:spcBef>
              <a:spcAft>
                <a:spcPts val="0"/>
              </a:spcAft>
              <a:buSzPts val="1800"/>
              <a:buChar char="•"/>
              <a:defRPr/>
            </a:lvl2pPr>
            <a:lvl3pPr marL="1371600" lvl="2" indent="-342900" algn="l" rtl="0">
              <a:lnSpc>
                <a:spcPct val="90000"/>
              </a:lnSpc>
              <a:spcBef>
                <a:spcPts val="500"/>
              </a:spcBef>
              <a:spcAft>
                <a:spcPts val="0"/>
              </a:spcAft>
              <a:buSzPts val="18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552" name="Google Shape;552;p70"/>
          <p:cNvSpPr txBox="1">
            <a:spLocks noGrp="1"/>
          </p:cNvSpPr>
          <p:nvPr>
            <p:ph type="body" idx="3"/>
          </p:nvPr>
        </p:nvSpPr>
        <p:spPr>
          <a:xfrm>
            <a:off x="323972" y="2898778"/>
            <a:ext cx="7202100" cy="1007700"/>
          </a:xfrm>
          <a:prstGeom prst="rect">
            <a:avLst/>
          </a:prstGeom>
          <a:noFill/>
          <a:ln>
            <a:noFill/>
          </a:ln>
        </p:spPr>
        <p:txBody>
          <a:bodyPr spcFirstLastPara="1" wrap="square" lIns="0" tIns="0" rIns="0" bIns="0" anchor="t" anchorCtr="0">
            <a:noAutofit/>
          </a:bodyPr>
          <a:lstStyle>
            <a:lvl1pPr marL="457200" marR="0" lvl="0" indent="-228600" algn="l" rtl="0">
              <a:lnSpc>
                <a:spcPct val="100000"/>
              </a:lnSpc>
              <a:spcBef>
                <a:spcPts val="1000"/>
              </a:spcBef>
              <a:spcAft>
                <a:spcPts val="0"/>
              </a:spcAft>
              <a:buClr>
                <a:schemeClr val="accent1"/>
              </a:buClr>
              <a:buSzPts val="2000"/>
              <a:buFont typeface="Arial"/>
              <a:buNone/>
              <a:defRPr>
                <a:solidFill>
                  <a:schemeClr val="accent1"/>
                </a:solidFill>
                <a:highlight>
                  <a:srgbClr val="050707"/>
                </a:highlight>
              </a:defRPr>
            </a:lvl1pPr>
            <a:lvl2pPr marL="914400" lvl="1" indent="-342900" algn="l" rtl="0">
              <a:lnSpc>
                <a:spcPct val="90000"/>
              </a:lnSpc>
              <a:spcBef>
                <a:spcPts val="500"/>
              </a:spcBef>
              <a:spcAft>
                <a:spcPts val="0"/>
              </a:spcAft>
              <a:buSzPts val="1800"/>
              <a:buChar char="•"/>
              <a:defRPr>
                <a:solidFill>
                  <a:schemeClr val="lt1"/>
                </a:solidFill>
              </a:defRPr>
            </a:lvl2pPr>
            <a:lvl3pPr marL="1371600" lvl="2" indent="-330200" algn="l" rtl="0">
              <a:lnSpc>
                <a:spcPct val="90000"/>
              </a:lnSpc>
              <a:spcBef>
                <a:spcPts val="500"/>
              </a:spcBef>
              <a:spcAft>
                <a:spcPts val="0"/>
              </a:spcAft>
              <a:buSzPts val="1600"/>
              <a:buChar char="•"/>
              <a:defRPr>
                <a:solidFill>
                  <a:schemeClr val="lt1"/>
                </a:solidFill>
              </a:defRPr>
            </a:lvl3pPr>
            <a:lvl4pPr marL="1828800" lvl="3" indent="-317500" algn="l" rtl="0">
              <a:lnSpc>
                <a:spcPct val="90000"/>
              </a:lnSpc>
              <a:spcBef>
                <a:spcPts val="500"/>
              </a:spcBef>
              <a:spcAft>
                <a:spcPts val="0"/>
              </a:spcAft>
              <a:buSzPts val="1400"/>
              <a:buChar char="•"/>
              <a:defRPr>
                <a:solidFill>
                  <a:schemeClr val="lt1"/>
                </a:solidFill>
              </a:defRPr>
            </a:lvl4pPr>
            <a:lvl5pPr marL="2286000" lvl="4" indent="-304800" algn="l" rtl="0">
              <a:lnSpc>
                <a:spcPct val="90000"/>
              </a:lnSpc>
              <a:spcBef>
                <a:spcPts val="500"/>
              </a:spcBef>
              <a:spcAft>
                <a:spcPts val="0"/>
              </a:spcAft>
              <a:buSzPts val="1200"/>
              <a:buChar char="•"/>
              <a:defRPr>
                <a:solidFill>
                  <a:schemeClr val="lt1"/>
                </a:solidFill>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pic>
        <p:nvPicPr>
          <p:cNvPr id="553" name="Google Shape;553;p70" descr="Ein Bild, das Zeichnung enthält.&#10;&#10;Automatisch generierte Beschreibung"/>
          <p:cNvPicPr preferRelativeResize="0"/>
          <p:nvPr/>
        </p:nvPicPr>
        <p:blipFill rotWithShape="1">
          <a:blip r:embed="rId2">
            <a:alphaModFix/>
          </a:blip>
          <a:srcRect/>
          <a:stretch/>
        </p:blipFill>
        <p:spPr>
          <a:xfrm>
            <a:off x="323972" y="354870"/>
            <a:ext cx="1149089" cy="482618"/>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Black_CoverSlides_v09">
  <p:cSld name="Black_CoverSlides_v09">
    <p:spTree>
      <p:nvGrpSpPr>
        <p:cNvPr id="1" name="Shape 554"/>
        <p:cNvGrpSpPr/>
        <p:nvPr/>
      </p:nvGrpSpPr>
      <p:grpSpPr>
        <a:xfrm>
          <a:off x="0" y="0"/>
          <a:ext cx="0" cy="0"/>
          <a:chOff x="0" y="0"/>
          <a:chExt cx="0" cy="0"/>
        </a:xfrm>
      </p:grpSpPr>
      <p:pic>
        <p:nvPicPr>
          <p:cNvPr id="555" name="Google Shape;555;p71" descr="Ein Bild, das Gitarre, Computer enthält.&#10;&#10;Automatisch generierte Beschreibung"/>
          <p:cNvPicPr preferRelativeResize="0"/>
          <p:nvPr/>
        </p:nvPicPr>
        <p:blipFill rotWithShape="1">
          <a:blip r:embed="rId2">
            <a:alphaModFix/>
          </a:blip>
          <a:srcRect/>
          <a:stretch/>
        </p:blipFill>
        <p:spPr>
          <a:xfrm>
            <a:off x="5193297" y="0"/>
            <a:ext cx="3507206" cy="5143500"/>
          </a:xfrm>
          <a:prstGeom prst="rect">
            <a:avLst/>
          </a:prstGeom>
          <a:noFill/>
          <a:ln>
            <a:noFill/>
          </a:ln>
        </p:spPr>
      </p:pic>
      <p:sp>
        <p:nvSpPr>
          <p:cNvPr id="556" name="Google Shape;556;p71"/>
          <p:cNvSpPr txBox="1">
            <a:spLocks noGrp="1"/>
          </p:cNvSpPr>
          <p:nvPr>
            <p:ph type="title"/>
          </p:nvPr>
        </p:nvSpPr>
        <p:spPr>
          <a:xfrm>
            <a:off x="323971" y="1187865"/>
            <a:ext cx="4410300" cy="1530900"/>
          </a:xfrm>
          <a:prstGeom prst="rect">
            <a:avLst/>
          </a:prstGeom>
          <a:noFill/>
          <a:ln>
            <a:noFill/>
          </a:ln>
        </p:spPr>
        <p:txBody>
          <a:bodyPr spcFirstLastPara="1" wrap="square" lIns="0" tIns="0" rIns="0" bIns="0" anchor="b" anchorCtr="0">
            <a:noAutofit/>
          </a:bodyPr>
          <a:lstStyle>
            <a:lvl1pPr lvl="0" algn="l" rtl="0">
              <a:lnSpc>
                <a:spcPct val="90000"/>
              </a:lnSpc>
              <a:spcBef>
                <a:spcPts val="0"/>
              </a:spcBef>
              <a:spcAft>
                <a:spcPts val="0"/>
              </a:spcAft>
              <a:buSzPts val="4400"/>
              <a:buNone/>
              <a:defRPr sz="30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57" name="Google Shape;557;p71"/>
          <p:cNvSpPr txBox="1">
            <a:spLocks noGrp="1"/>
          </p:cNvSpPr>
          <p:nvPr>
            <p:ph type="body" idx="1"/>
          </p:nvPr>
        </p:nvSpPr>
        <p:spPr>
          <a:xfrm>
            <a:off x="323972" y="4212420"/>
            <a:ext cx="4416300" cy="215400"/>
          </a:xfrm>
          <a:prstGeom prst="rect">
            <a:avLst/>
          </a:prstGeom>
          <a:noFill/>
          <a:ln>
            <a:noFill/>
          </a:ln>
        </p:spPr>
        <p:txBody>
          <a:bodyPr spcFirstLastPara="1" wrap="square" lIns="0" tIns="0" rIns="0" bIns="0" anchor="t" anchorCtr="0">
            <a:noAutofit/>
          </a:bodyPr>
          <a:lstStyle>
            <a:lvl1pPr marL="457200" lvl="0" indent="-228600" algn="l" rtl="0">
              <a:lnSpc>
                <a:spcPct val="90000"/>
              </a:lnSpc>
              <a:spcBef>
                <a:spcPts val="1000"/>
              </a:spcBef>
              <a:spcAft>
                <a:spcPts val="0"/>
              </a:spcAft>
              <a:buSzPts val="1200"/>
              <a:buNone/>
              <a:defRPr sz="1200"/>
            </a:lvl1pPr>
            <a:lvl2pPr marL="914400" lvl="1" indent="-342900" algn="l" rtl="0">
              <a:lnSpc>
                <a:spcPct val="90000"/>
              </a:lnSpc>
              <a:spcBef>
                <a:spcPts val="500"/>
              </a:spcBef>
              <a:spcAft>
                <a:spcPts val="0"/>
              </a:spcAft>
              <a:buSzPts val="1800"/>
              <a:buChar char="•"/>
              <a:defRPr/>
            </a:lvl2pPr>
            <a:lvl3pPr marL="1371600" lvl="2" indent="-342900" algn="l" rtl="0">
              <a:lnSpc>
                <a:spcPct val="90000"/>
              </a:lnSpc>
              <a:spcBef>
                <a:spcPts val="500"/>
              </a:spcBef>
              <a:spcAft>
                <a:spcPts val="0"/>
              </a:spcAft>
              <a:buSzPts val="18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558" name="Google Shape;558;p71"/>
          <p:cNvSpPr txBox="1">
            <a:spLocks noGrp="1"/>
          </p:cNvSpPr>
          <p:nvPr>
            <p:ph type="body" idx="2"/>
          </p:nvPr>
        </p:nvSpPr>
        <p:spPr>
          <a:xfrm>
            <a:off x="323972" y="4450611"/>
            <a:ext cx="4416300" cy="215400"/>
          </a:xfrm>
          <a:prstGeom prst="rect">
            <a:avLst/>
          </a:prstGeom>
          <a:noFill/>
          <a:ln>
            <a:noFill/>
          </a:ln>
        </p:spPr>
        <p:txBody>
          <a:bodyPr spcFirstLastPara="1" wrap="square" lIns="0" tIns="0" rIns="0" bIns="0" anchor="t" anchorCtr="0">
            <a:noAutofit/>
          </a:bodyPr>
          <a:lstStyle>
            <a:lvl1pPr marL="457200" lvl="0" indent="-228600" algn="l" rtl="0">
              <a:lnSpc>
                <a:spcPct val="90000"/>
              </a:lnSpc>
              <a:spcBef>
                <a:spcPts val="1000"/>
              </a:spcBef>
              <a:spcAft>
                <a:spcPts val="0"/>
              </a:spcAft>
              <a:buSzPts val="1200"/>
              <a:buNone/>
              <a:defRPr sz="1200"/>
            </a:lvl1pPr>
            <a:lvl2pPr marL="914400" lvl="1" indent="-342900" algn="l" rtl="0">
              <a:lnSpc>
                <a:spcPct val="90000"/>
              </a:lnSpc>
              <a:spcBef>
                <a:spcPts val="500"/>
              </a:spcBef>
              <a:spcAft>
                <a:spcPts val="0"/>
              </a:spcAft>
              <a:buSzPts val="1800"/>
              <a:buChar char="•"/>
              <a:defRPr/>
            </a:lvl2pPr>
            <a:lvl3pPr marL="1371600" lvl="2" indent="-342900" algn="l" rtl="0">
              <a:lnSpc>
                <a:spcPct val="90000"/>
              </a:lnSpc>
              <a:spcBef>
                <a:spcPts val="500"/>
              </a:spcBef>
              <a:spcAft>
                <a:spcPts val="0"/>
              </a:spcAft>
              <a:buSzPts val="18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559" name="Google Shape;559;p71"/>
          <p:cNvSpPr txBox="1">
            <a:spLocks noGrp="1"/>
          </p:cNvSpPr>
          <p:nvPr>
            <p:ph type="body" idx="3"/>
          </p:nvPr>
        </p:nvSpPr>
        <p:spPr>
          <a:xfrm>
            <a:off x="323972" y="2898778"/>
            <a:ext cx="4410300" cy="1007700"/>
          </a:xfrm>
          <a:prstGeom prst="rect">
            <a:avLst/>
          </a:prstGeom>
          <a:noFill/>
          <a:ln>
            <a:noFill/>
          </a:ln>
        </p:spPr>
        <p:txBody>
          <a:bodyPr spcFirstLastPara="1" wrap="square" lIns="0" tIns="0" rIns="0" bIns="0" anchor="t" anchorCtr="0">
            <a:noAutofit/>
          </a:bodyPr>
          <a:lstStyle>
            <a:lvl1pPr marL="457200" marR="0" lvl="0" indent="-228600" algn="l" rtl="0">
              <a:lnSpc>
                <a:spcPct val="100000"/>
              </a:lnSpc>
              <a:spcBef>
                <a:spcPts val="1000"/>
              </a:spcBef>
              <a:spcAft>
                <a:spcPts val="0"/>
              </a:spcAft>
              <a:buClr>
                <a:schemeClr val="accent1"/>
              </a:buClr>
              <a:buSzPts val="2000"/>
              <a:buFont typeface="Arial"/>
              <a:buNone/>
              <a:defRPr>
                <a:solidFill>
                  <a:schemeClr val="accent1"/>
                </a:solidFill>
                <a:highlight>
                  <a:srgbClr val="050707"/>
                </a:highlight>
              </a:defRPr>
            </a:lvl1pPr>
            <a:lvl2pPr marL="914400" lvl="1" indent="-342900" algn="l" rtl="0">
              <a:lnSpc>
                <a:spcPct val="90000"/>
              </a:lnSpc>
              <a:spcBef>
                <a:spcPts val="500"/>
              </a:spcBef>
              <a:spcAft>
                <a:spcPts val="0"/>
              </a:spcAft>
              <a:buSzPts val="1800"/>
              <a:buChar char="•"/>
              <a:defRPr>
                <a:solidFill>
                  <a:schemeClr val="lt1"/>
                </a:solidFill>
              </a:defRPr>
            </a:lvl2pPr>
            <a:lvl3pPr marL="1371600" lvl="2" indent="-330200" algn="l" rtl="0">
              <a:lnSpc>
                <a:spcPct val="90000"/>
              </a:lnSpc>
              <a:spcBef>
                <a:spcPts val="500"/>
              </a:spcBef>
              <a:spcAft>
                <a:spcPts val="0"/>
              </a:spcAft>
              <a:buSzPts val="1600"/>
              <a:buChar char="•"/>
              <a:defRPr>
                <a:solidFill>
                  <a:schemeClr val="lt1"/>
                </a:solidFill>
              </a:defRPr>
            </a:lvl3pPr>
            <a:lvl4pPr marL="1828800" lvl="3" indent="-317500" algn="l" rtl="0">
              <a:lnSpc>
                <a:spcPct val="90000"/>
              </a:lnSpc>
              <a:spcBef>
                <a:spcPts val="500"/>
              </a:spcBef>
              <a:spcAft>
                <a:spcPts val="0"/>
              </a:spcAft>
              <a:buSzPts val="1400"/>
              <a:buChar char="•"/>
              <a:defRPr>
                <a:solidFill>
                  <a:schemeClr val="lt1"/>
                </a:solidFill>
              </a:defRPr>
            </a:lvl4pPr>
            <a:lvl5pPr marL="2286000" lvl="4" indent="-304800" algn="l" rtl="0">
              <a:lnSpc>
                <a:spcPct val="90000"/>
              </a:lnSpc>
              <a:spcBef>
                <a:spcPts val="500"/>
              </a:spcBef>
              <a:spcAft>
                <a:spcPts val="0"/>
              </a:spcAft>
              <a:buSzPts val="1200"/>
              <a:buChar char="•"/>
              <a:defRPr>
                <a:solidFill>
                  <a:schemeClr val="lt1"/>
                </a:solidFill>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pic>
        <p:nvPicPr>
          <p:cNvPr id="560" name="Google Shape;560;p71" descr="Ein Bild, das Zeichnung enthält.&#10;&#10;Automatisch generierte Beschreibung"/>
          <p:cNvPicPr preferRelativeResize="0"/>
          <p:nvPr/>
        </p:nvPicPr>
        <p:blipFill rotWithShape="1">
          <a:blip r:embed="rId3">
            <a:alphaModFix/>
          </a:blip>
          <a:srcRect/>
          <a:stretch/>
        </p:blipFill>
        <p:spPr>
          <a:xfrm>
            <a:off x="323972" y="354870"/>
            <a:ext cx="1149089" cy="482618"/>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Black_CoverSlides_v10">
  <p:cSld name="Black_CoverSlides_v10">
    <p:spTree>
      <p:nvGrpSpPr>
        <p:cNvPr id="1" name="Shape 561"/>
        <p:cNvGrpSpPr/>
        <p:nvPr/>
      </p:nvGrpSpPr>
      <p:grpSpPr>
        <a:xfrm>
          <a:off x="0" y="0"/>
          <a:ext cx="0" cy="0"/>
          <a:chOff x="0" y="0"/>
          <a:chExt cx="0" cy="0"/>
        </a:xfrm>
      </p:grpSpPr>
      <p:sp>
        <p:nvSpPr>
          <p:cNvPr id="562" name="Google Shape;562;p72"/>
          <p:cNvSpPr txBox="1">
            <a:spLocks noGrp="1"/>
          </p:cNvSpPr>
          <p:nvPr>
            <p:ph type="title"/>
          </p:nvPr>
        </p:nvSpPr>
        <p:spPr>
          <a:xfrm>
            <a:off x="323971" y="1187865"/>
            <a:ext cx="4581300" cy="1530900"/>
          </a:xfrm>
          <a:prstGeom prst="rect">
            <a:avLst/>
          </a:prstGeom>
          <a:noFill/>
          <a:ln>
            <a:noFill/>
          </a:ln>
        </p:spPr>
        <p:txBody>
          <a:bodyPr spcFirstLastPara="1" wrap="square" lIns="0" tIns="0" rIns="0" bIns="0" anchor="b" anchorCtr="0">
            <a:noAutofit/>
          </a:bodyPr>
          <a:lstStyle>
            <a:lvl1pPr lvl="0" algn="l" rtl="0">
              <a:lnSpc>
                <a:spcPct val="90000"/>
              </a:lnSpc>
              <a:spcBef>
                <a:spcPts val="0"/>
              </a:spcBef>
              <a:spcAft>
                <a:spcPts val="0"/>
              </a:spcAft>
              <a:buSzPts val="4400"/>
              <a:buNone/>
              <a:defRPr sz="30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63" name="Google Shape;563;p72"/>
          <p:cNvSpPr txBox="1">
            <a:spLocks noGrp="1"/>
          </p:cNvSpPr>
          <p:nvPr>
            <p:ph type="body" idx="1"/>
          </p:nvPr>
        </p:nvSpPr>
        <p:spPr>
          <a:xfrm>
            <a:off x="323972" y="4212420"/>
            <a:ext cx="4587600" cy="215400"/>
          </a:xfrm>
          <a:prstGeom prst="rect">
            <a:avLst/>
          </a:prstGeom>
          <a:noFill/>
          <a:ln>
            <a:noFill/>
          </a:ln>
        </p:spPr>
        <p:txBody>
          <a:bodyPr spcFirstLastPara="1" wrap="square" lIns="0" tIns="0" rIns="0" bIns="0" anchor="t" anchorCtr="0">
            <a:noAutofit/>
          </a:bodyPr>
          <a:lstStyle>
            <a:lvl1pPr marL="457200" lvl="0" indent="-228600" algn="l" rtl="0">
              <a:lnSpc>
                <a:spcPct val="90000"/>
              </a:lnSpc>
              <a:spcBef>
                <a:spcPts val="1000"/>
              </a:spcBef>
              <a:spcAft>
                <a:spcPts val="0"/>
              </a:spcAft>
              <a:buSzPts val="1200"/>
              <a:buNone/>
              <a:defRPr sz="1200"/>
            </a:lvl1pPr>
            <a:lvl2pPr marL="914400" lvl="1" indent="-342900" algn="l" rtl="0">
              <a:lnSpc>
                <a:spcPct val="90000"/>
              </a:lnSpc>
              <a:spcBef>
                <a:spcPts val="500"/>
              </a:spcBef>
              <a:spcAft>
                <a:spcPts val="0"/>
              </a:spcAft>
              <a:buSzPts val="1800"/>
              <a:buChar char="•"/>
              <a:defRPr/>
            </a:lvl2pPr>
            <a:lvl3pPr marL="1371600" lvl="2" indent="-342900" algn="l" rtl="0">
              <a:lnSpc>
                <a:spcPct val="90000"/>
              </a:lnSpc>
              <a:spcBef>
                <a:spcPts val="500"/>
              </a:spcBef>
              <a:spcAft>
                <a:spcPts val="0"/>
              </a:spcAft>
              <a:buSzPts val="18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564" name="Google Shape;564;p72"/>
          <p:cNvSpPr txBox="1">
            <a:spLocks noGrp="1"/>
          </p:cNvSpPr>
          <p:nvPr>
            <p:ph type="body" idx="2"/>
          </p:nvPr>
        </p:nvSpPr>
        <p:spPr>
          <a:xfrm>
            <a:off x="323972" y="4450611"/>
            <a:ext cx="4587600" cy="215400"/>
          </a:xfrm>
          <a:prstGeom prst="rect">
            <a:avLst/>
          </a:prstGeom>
          <a:noFill/>
          <a:ln>
            <a:noFill/>
          </a:ln>
        </p:spPr>
        <p:txBody>
          <a:bodyPr spcFirstLastPara="1" wrap="square" lIns="0" tIns="0" rIns="0" bIns="0" anchor="t" anchorCtr="0">
            <a:noAutofit/>
          </a:bodyPr>
          <a:lstStyle>
            <a:lvl1pPr marL="457200" lvl="0" indent="-228600" algn="l" rtl="0">
              <a:lnSpc>
                <a:spcPct val="90000"/>
              </a:lnSpc>
              <a:spcBef>
                <a:spcPts val="1000"/>
              </a:spcBef>
              <a:spcAft>
                <a:spcPts val="0"/>
              </a:spcAft>
              <a:buSzPts val="1200"/>
              <a:buNone/>
              <a:defRPr sz="1200"/>
            </a:lvl1pPr>
            <a:lvl2pPr marL="914400" lvl="1" indent="-342900" algn="l" rtl="0">
              <a:lnSpc>
                <a:spcPct val="90000"/>
              </a:lnSpc>
              <a:spcBef>
                <a:spcPts val="500"/>
              </a:spcBef>
              <a:spcAft>
                <a:spcPts val="0"/>
              </a:spcAft>
              <a:buSzPts val="1800"/>
              <a:buChar char="•"/>
              <a:defRPr/>
            </a:lvl2pPr>
            <a:lvl3pPr marL="1371600" lvl="2" indent="-342900" algn="l" rtl="0">
              <a:lnSpc>
                <a:spcPct val="90000"/>
              </a:lnSpc>
              <a:spcBef>
                <a:spcPts val="500"/>
              </a:spcBef>
              <a:spcAft>
                <a:spcPts val="0"/>
              </a:spcAft>
              <a:buSzPts val="18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565" name="Google Shape;565;p72"/>
          <p:cNvSpPr txBox="1">
            <a:spLocks noGrp="1"/>
          </p:cNvSpPr>
          <p:nvPr>
            <p:ph type="body" idx="3"/>
          </p:nvPr>
        </p:nvSpPr>
        <p:spPr>
          <a:xfrm>
            <a:off x="323972" y="2898778"/>
            <a:ext cx="4581300" cy="1007700"/>
          </a:xfrm>
          <a:prstGeom prst="rect">
            <a:avLst/>
          </a:prstGeom>
          <a:noFill/>
          <a:ln>
            <a:noFill/>
          </a:ln>
        </p:spPr>
        <p:txBody>
          <a:bodyPr spcFirstLastPara="1" wrap="square" lIns="0" tIns="0" rIns="0" bIns="0" anchor="t" anchorCtr="0">
            <a:noAutofit/>
          </a:bodyPr>
          <a:lstStyle>
            <a:lvl1pPr marL="457200" marR="0" lvl="0" indent="-228600" algn="l" rtl="0">
              <a:lnSpc>
                <a:spcPct val="100000"/>
              </a:lnSpc>
              <a:spcBef>
                <a:spcPts val="1000"/>
              </a:spcBef>
              <a:spcAft>
                <a:spcPts val="0"/>
              </a:spcAft>
              <a:buClr>
                <a:schemeClr val="accent1"/>
              </a:buClr>
              <a:buSzPts val="2000"/>
              <a:buFont typeface="Arial"/>
              <a:buNone/>
              <a:defRPr>
                <a:solidFill>
                  <a:schemeClr val="accent1"/>
                </a:solidFill>
                <a:highlight>
                  <a:srgbClr val="050707"/>
                </a:highlight>
              </a:defRPr>
            </a:lvl1pPr>
            <a:lvl2pPr marL="914400" lvl="1" indent="-342900" algn="l" rtl="0">
              <a:lnSpc>
                <a:spcPct val="90000"/>
              </a:lnSpc>
              <a:spcBef>
                <a:spcPts val="500"/>
              </a:spcBef>
              <a:spcAft>
                <a:spcPts val="0"/>
              </a:spcAft>
              <a:buSzPts val="1800"/>
              <a:buChar char="•"/>
              <a:defRPr>
                <a:solidFill>
                  <a:schemeClr val="lt1"/>
                </a:solidFill>
              </a:defRPr>
            </a:lvl2pPr>
            <a:lvl3pPr marL="1371600" lvl="2" indent="-330200" algn="l" rtl="0">
              <a:lnSpc>
                <a:spcPct val="90000"/>
              </a:lnSpc>
              <a:spcBef>
                <a:spcPts val="500"/>
              </a:spcBef>
              <a:spcAft>
                <a:spcPts val="0"/>
              </a:spcAft>
              <a:buSzPts val="1600"/>
              <a:buChar char="•"/>
              <a:defRPr>
                <a:solidFill>
                  <a:schemeClr val="lt1"/>
                </a:solidFill>
              </a:defRPr>
            </a:lvl3pPr>
            <a:lvl4pPr marL="1828800" lvl="3" indent="-317500" algn="l" rtl="0">
              <a:lnSpc>
                <a:spcPct val="90000"/>
              </a:lnSpc>
              <a:spcBef>
                <a:spcPts val="500"/>
              </a:spcBef>
              <a:spcAft>
                <a:spcPts val="0"/>
              </a:spcAft>
              <a:buSzPts val="1400"/>
              <a:buChar char="•"/>
              <a:defRPr>
                <a:solidFill>
                  <a:schemeClr val="lt1"/>
                </a:solidFill>
              </a:defRPr>
            </a:lvl4pPr>
            <a:lvl5pPr marL="2286000" lvl="4" indent="-304800" algn="l" rtl="0">
              <a:lnSpc>
                <a:spcPct val="90000"/>
              </a:lnSpc>
              <a:spcBef>
                <a:spcPts val="500"/>
              </a:spcBef>
              <a:spcAft>
                <a:spcPts val="0"/>
              </a:spcAft>
              <a:buSzPts val="1200"/>
              <a:buChar char="•"/>
              <a:defRPr>
                <a:solidFill>
                  <a:schemeClr val="lt1"/>
                </a:solidFill>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pic>
        <p:nvPicPr>
          <p:cNvPr id="566" name="Google Shape;566;p72" descr="Ein Bild, das Zeichnung enthält.&#10;&#10;Automatisch generierte Beschreibung"/>
          <p:cNvPicPr preferRelativeResize="0"/>
          <p:nvPr/>
        </p:nvPicPr>
        <p:blipFill rotWithShape="1">
          <a:blip r:embed="rId2">
            <a:alphaModFix/>
          </a:blip>
          <a:srcRect/>
          <a:stretch/>
        </p:blipFill>
        <p:spPr>
          <a:xfrm>
            <a:off x="323972" y="354870"/>
            <a:ext cx="1149089" cy="482618"/>
          </a:xfrm>
          <a:prstGeom prst="rect">
            <a:avLst/>
          </a:prstGeom>
          <a:noFill/>
          <a:ln>
            <a:noFill/>
          </a:ln>
        </p:spPr>
      </p:pic>
      <p:grpSp>
        <p:nvGrpSpPr>
          <p:cNvPr id="567" name="Google Shape;567;p72"/>
          <p:cNvGrpSpPr/>
          <p:nvPr/>
        </p:nvGrpSpPr>
        <p:grpSpPr>
          <a:xfrm>
            <a:off x="5312823" y="0"/>
            <a:ext cx="3591951" cy="5143500"/>
            <a:chOff x="5312823" y="0"/>
            <a:chExt cx="3591951" cy="5143500"/>
          </a:xfrm>
        </p:grpSpPr>
        <p:pic>
          <p:nvPicPr>
            <p:cNvPr id="568" name="Google Shape;568;p72" descr="Ein Bild, das Licht enthält.&#10;&#10;Automatisch generierte Beschreibung"/>
            <p:cNvPicPr preferRelativeResize="0"/>
            <p:nvPr/>
          </p:nvPicPr>
          <p:blipFill rotWithShape="1">
            <a:blip r:embed="rId3">
              <a:alphaModFix/>
            </a:blip>
            <a:srcRect/>
            <a:stretch/>
          </p:blipFill>
          <p:spPr>
            <a:xfrm>
              <a:off x="5312823" y="0"/>
              <a:ext cx="3507206" cy="5143500"/>
            </a:xfrm>
            <a:prstGeom prst="rect">
              <a:avLst/>
            </a:prstGeom>
            <a:noFill/>
            <a:ln>
              <a:noFill/>
            </a:ln>
          </p:spPr>
        </p:pic>
        <p:sp>
          <p:nvSpPr>
            <p:cNvPr id="569" name="Google Shape;569;p72"/>
            <p:cNvSpPr/>
            <p:nvPr/>
          </p:nvSpPr>
          <p:spPr>
            <a:xfrm>
              <a:off x="8485974" y="196553"/>
              <a:ext cx="418800" cy="5190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813" b="0" i="0" u="none" strike="noStrike" cap="none">
                <a:solidFill>
                  <a:schemeClr val="lt1"/>
                </a:solidFill>
                <a:latin typeface="Arial"/>
                <a:ea typeface="Arial"/>
                <a:cs typeface="Arial"/>
                <a:sym typeface="Arial"/>
              </a:endParaRPr>
            </a:p>
          </p:txBody>
        </p:sp>
      </p:gr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Black_CoverSlides_v03">
  <p:cSld name="Black_CoverSlides_v03">
    <p:spTree>
      <p:nvGrpSpPr>
        <p:cNvPr id="1" name="Shape 570"/>
        <p:cNvGrpSpPr/>
        <p:nvPr/>
      </p:nvGrpSpPr>
      <p:grpSpPr>
        <a:xfrm>
          <a:off x="0" y="0"/>
          <a:ext cx="0" cy="0"/>
          <a:chOff x="0" y="0"/>
          <a:chExt cx="0" cy="0"/>
        </a:xfrm>
      </p:grpSpPr>
      <p:sp>
        <p:nvSpPr>
          <p:cNvPr id="571" name="Google Shape;571;p73"/>
          <p:cNvSpPr>
            <a:spLocks noGrp="1"/>
          </p:cNvSpPr>
          <p:nvPr>
            <p:ph type="pic" idx="2"/>
          </p:nvPr>
        </p:nvSpPr>
        <p:spPr>
          <a:xfrm>
            <a:off x="0" y="-3338"/>
            <a:ext cx="9144000" cy="5146800"/>
          </a:xfrm>
          <a:prstGeom prst="rect">
            <a:avLst/>
          </a:prstGeom>
          <a:noFill/>
          <a:ln>
            <a:noFill/>
          </a:ln>
        </p:spPr>
        <p:txBody>
          <a:bodyPr spcFirstLastPara="1" wrap="square" lIns="0" tIns="0" rIns="0" bIns="0" anchor="ctr" anchorCtr="0">
            <a:noAutofit/>
          </a:bodyPr>
          <a:lstStyle>
            <a:lvl1pPr marR="0" lvl="0" algn="ctr" rtl="0">
              <a:lnSpc>
                <a:spcPct val="90000"/>
              </a:lnSpc>
              <a:spcBef>
                <a:spcPts val="1000"/>
              </a:spcBef>
              <a:spcAft>
                <a:spcPts val="0"/>
              </a:spcAft>
              <a:buClr>
                <a:schemeClr val="accent1"/>
              </a:buClr>
              <a:buSzPts val="1300"/>
              <a:buFont typeface="Arial"/>
              <a:buNone/>
              <a:defRPr sz="1300" b="0" i="0" u="none" strike="noStrike" cap="none">
                <a:solidFill>
                  <a:srgbClr val="7F7F7F"/>
                </a:solidFill>
                <a:latin typeface="Poppins"/>
                <a:ea typeface="Poppins"/>
                <a:cs typeface="Poppins"/>
                <a:sym typeface="Poppins"/>
              </a:defRPr>
            </a:lvl1pPr>
            <a:lvl2pPr marR="0" lvl="1" algn="l" rtl="0">
              <a:lnSpc>
                <a:spcPct val="90000"/>
              </a:lnSpc>
              <a:spcBef>
                <a:spcPts val="500"/>
              </a:spcBef>
              <a:spcAft>
                <a:spcPts val="0"/>
              </a:spcAft>
              <a:buClr>
                <a:schemeClr val="accent1"/>
              </a:buClr>
              <a:buSzPts val="1800"/>
              <a:buFont typeface="Arial"/>
              <a:buChar char="•"/>
              <a:defRPr sz="1800" b="0" i="0" u="none" strike="noStrike" cap="none">
                <a:solidFill>
                  <a:schemeClr val="lt1"/>
                </a:solidFill>
                <a:latin typeface="Poppins"/>
                <a:ea typeface="Poppins"/>
                <a:cs typeface="Poppins"/>
                <a:sym typeface="Poppins"/>
              </a:defRPr>
            </a:lvl2pPr>
            <a:lvl3pPr marR="0" lvl="2" algn="l" rtl="0">
              <a:lnSpc>
                <a:spcPct val="90000"/>
              </a:lnSpc>
              <a:spcBef>
                <a:spcPts val="500"/>
              </a:spcBef>
              <a:spcAft>
                <a:spcPts val="0"/>
              </a:spcAft>
              <a:buClr>
                <a:schemeClr val="accent1"/>
              </a:buClr>
              <a:buSzPts val="1600"/>
              <a:buFont typeface="Arial"/>
              <a:buChar char="•"/>
              <a:defRPr sz="1600" b="0" i="0" u="none" strike="noStrike" cap="none">
                <a:solidFill>
                  <a:schemeClr val="lt1"/>
                </a:solidFill>
                <a:latin typeface="Poppins"/>
                <a:ea typeface="Poppins"/>
                <a:cs typeface="Poppins"/>
                <a:sym typeface="Poppins"/>
              </a:defRPr>
            </a:lvl3pPr>
            <a:lvl4pPr marR="0" lvl="3" algn="l" rtl="0">
              <a:lnSpc>
                <a:spcPct val="90000"/>
              </a:lnSpc>
              <a:spcBef>
                <a:spcPts val="500"/>
              </a:spcBef>
              <a:spcAft>
                <a:spcPts val="0"/>
              </a:spcAft>
              <a:buClr>
                <a:schemeClr val="accent1"/>
              </a:buClr>
              <a:buSzPts val="1400"/>
              <a:buFont typeface="Arial"/>
              <a:buChar char="•"/>
              <a:defRPr sz="1400" b="0" i="0" u="none" strike="noStrike" cap="none">
                <a:solidFill>
                  <a:schemeClr val="lt1"/>
                </a:solidFill>
                <a:latin typeface="Poppins"/>
                <a:ea typeface="Poppins"/>
                <a:cs typeface="Poppins"/>
                <a:sym typeface="Poppins"/>
              </a:defRPr>
            </a:lvl4pPr>
            <a:lvl5pPr marR="0" lvl="4" algn="l" rtl="0">
              <a:lnSpc>
                <a:spcPct val="90000"/>
              </a:lnSpc>
              <a:spcBef>
                <a:spcPts val="500"/>
              </a:spcBef>
              <a:spcAft>
                <a:spcPts val="0"/>
              </a:spcAft>
              <a:buClr>
                <a:schemeClr val="accent1"/>
              </a:buClr>
              <a:buSzPts val="1200"/>
              <a:buFont typeface="Arial"/>
              <a:buChar char="•"/>
              <a:defRPr sz="1200" b="0" i="0" u="none" strike="noStrike" cap="none">
                <a:solidFill>
                  <a:schemeClr val="lt1"/>
                </a:solidFill>
                <a:latin typeface="Poppins"/>
                <a:ea typeface="Poppins"/>
                <a:cs typeface="Poppins"/>
                <a:sym typeface="Poppi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72" name="Google Shape;572;p73"/>
          <p:cNvSpPr txBox="1">
            <a:spLocks noGrp="1"/>
          </p:cNvSpPr>
          <p:nvPr>
            <p:ph type="body" idx="1"/>
          </p:nvPr>
        </p:nvSpPr>
        <p:spPr>
          <a:xfrm>
            <a:off x="396395" y="365102"/>
            <a:ext cx="4155300" cy="4410000"/>
          </a:xfrm>
          <a:prstGeom prst="rect">
            <a:avLst/>
          </a:prstGeom>
          <a:solidFill>
            <a:schemeClr val="dk1"/>
          </a:solidFill>
          <a:ln>
            <a:noFill/>
          </a:ln>
        </p:spPr>
        <p:txBody>
          <a:bodyPr spcFirstLastPara="1" wrap="square" lIns="0" tIns="0" rIns="0" bIns="0" anchor="t" anchorCtr="0">
            <a:noAutofit/>
          </a:bodyPr>
          <a:lstStyle>
            <a:lvl1pPr marL="457200" lvl="0" indent="-228600" algn="l" rtl="0">
              <a:lnSpc>
                <a:spcPct val="90000"/>
              </a:lnSpc>
              <a:spcBef>
                <a:spcPts val="1000"/>
              </a:spcBef>
              <a:spcAft>
                <a:spcPts val="0"/>
              </a:spcAft>
              <a:buSzPts val="2000"/>
              <a:buNone/>
              <a:defRPr>
                <a:solidFill>
                  <a:schemeClr val="dk1"/>
                </a:solidFill>
              </a:defRPr>
            </a:lvl1pPr>
            <a:lvl2pPr marL="914400" lvl="1" indent="-342900" algn="l" rtl="0">
              <a:lnSpc>
                <a:spcPct val="90000"/>
              </a:lnSpc>
              <a:spcBef>
                <a:spcPts val="500"/>
              </a:spcBef>
              <a:spcAft>
                <a:spcPts val="0"/>
              </a:spcAft>
              <a:buSzPts val="1800"/>
              <a:buChar char="•"/>
              <a:defRPr/>
            </a:lvl2pPr>
            <a:lvl3pPr marL="1371600" lvl="2" indent="-342900" algn="l" rtl="0">
              <a:lnSpc>
                <a:spcPct val="90000"/>
              </a:lnSpc>
              <a:spcBef>
                <a:spcPts val="500"/>
              </a:spcBef>
              <a:spcAft>
                <a:spcPts val="0"/>
              </a:spcAft>
              <a:buSzPts val="18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573" name="Google Shape;573;p73"/>
          <p:cNvSpPr txBox="1">
            <a:spLocks noGrp="1"/>
          </p:cNvSpPr>
          <p:nvPr>
            <p:ph type="title"/>
          </p:nvPr>
        </p:nvSpPr>
        <p:spPr>
          <a:xfrm>
            <a:off x="638750" y="1317971"/>
            <a:ext cx="3670500" cy="1454400"/>
          </a:xfrm>
          <a:prstGeom prst="rect">
            <a:avLst/>
          </a:prstGeom>
          <a:noFill/>
          <a:ln>
            <a:noFill/>
          </a:ln>
        </p:spPr>
        <p:txBody>
          <a:bodyPr spcFirstLastPara="1" wrap="square" lIns="0" tIns="0" rIns="0" bIns="0" anchor="b" anchorCtr="0">
            <a:noAutofit/>
          </a:bodyPr>
          <a:lstStyle>
            <a:lvl1pPr lvl="0" algn="l" rtl="0">
              <a:lnSpc>
                <a:spcPct val="90000"/>
              </a:lnSpc>
              <a:spcBef>
                <a:spcPts val="0"/>
              </a:spcBef>
              <a:spcAft>
                <a:spcPts val="0"/>
              </a:spcAft>
              <a:buSzPts val="4400"/>
              <a:buNone/>
              <a:defRPr sz="26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74" name="Google Shape;574;p73"/>
          <p:cNvSpPr txBox="1">
            <a:spLocks noGrp="1"/>
          </p:cNvSpPr>
          <p:nvPr>
            <p:ph type="body" idx="3"/>
          </p:nvPr>
        </p:nvSpPr>
        <p:spPr>
          <a:xfrm>
            <a:off x="638749" y="4064851"/>
            <a:ext cx="3675600" cy="256800"/>
          </a:xfrm>
          <a:prstGeom prst="rect">
            <a:avLst/>
          </a:prstGeom>
          <a:noFill/>
          <a:ln>
            <a:noFill/>
          </a:ln>
        </p:spPr>
        <p:txBody>
          <a:bodyPr spcFirstLastPara="1" wrap="square" lIns="0" tIns="0" rIns="0" bIns="0" anchor="t" anchorCtr="0">
            <a:noAutofit/>
          </a:bodyPr>
          <a:lstStyle>
            <a:lvl1pPr marL="457200" lvl="0" indent="-228600" algn="l" rtl="0">
              <a:lnSpc>
                <a:spcPct val="90000"/>
              </a:lnSpc>
              <a:spcBef>
                <a:spcPts val="1000"/>
              </a:spcBef>
              <a:spcAft>
                <a:spcPts val="0"/>
              </a:spcAft>
              <a:buSzPts val="1200"/>
              <a:buNone/>
              <a:defRPr sz="1200"/>
            </a:lvl1pPr>
            <a:lvl2pPr marL="914400" lvl="1" indent="-342900" algn="l" rtl="0">
              <a:lnSpc>
                <a:spcPct val="90000"/>
              </a:lnSpc>
              <a:spcBef>
                <a:spcPts val="500"/>
              </a:spcBef>
              <a:spcAft>
                <a:spcPts val="0"/>
              </a:spcAft>
              <a:buSzPts val="1800"/>
              <a:buChar char="•"/>
              <a:defRPr/>
            </a:lvl2pPr>
            <a:lvl3pPr marL="1371600" lvl="2" indent="-342900" algn="l" rtl="0">
              <a:lnSpc>
                <a:spcPct val="90000"/>
              </a:lnSpc>
              <a:spcBef>
                <a:spcPts val="500"/>
              </a:spcBef>
              <a:spcAft>
                <a:spcPts val="0"/>
              </a:spcAft>
              <a:buSzPts val="18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575" name="Google Shape;575;p73"/>
          <p:cNvSpPr txBox="1">
            <a:spLocks noGrp="1"/>
          </p:cNvSpPr>
          <p:nvPr>
            <p:ph type="body" idx="4"/>
          </p:nvPr>
        </p:nvSpPr>
        <p:spPr>
          <a:xfrm>
            <a:off x="638749" y="4303042"/>
            <a:ext cx="3675600" cy="256800"/>
          </a:xfrm>
          <a:prstGeom prst="rect">
            <a:avLst/>
          </a:prstGeom>
          <a:noFill/>
          <a:ln>
            <a:noFill/>
          </a:ln>
        </p:spPr>
        <p:txBody>
          <a:bodyPr spcFirstLastPara="1" wrap="square" lIns="0" tIns="0" rIns="0" bIns="0" anchor="t" anchorCtr="0">
            <a:noAutofit/>
          </a:bodyPr>
          <a:lstStyle>
            <a:lvl1pPr marL="457200" lvl="0" indent="-228600" algn="l" rtl="0">
              <a:lnSpc>
                <a:spcPct val="90000"/>
              </a:lnSpc>
              <a:spcBef>
                <a:spcPts val="1000"/>
              </a:spcBef>
              <a:spcAft>
                <a:spcPts val="0"/>
              </a:spcAft>
              <a:buSzPts val="1200"/>
              <a:buNone/>
              <a:defRPr sz="1200"/>
            </a:lvl1pPr>
            <a:lvl2pPr marL="914400" lvl="1" indent="-342900" algn="l" rtl="0">
              <a:lnSpc>
                <a:spcPct val="90000"/>
              </a:lnSpc>
              <a:spcBef>
                <a:spcPts val="500"/>
              </a:spcBef>
              <a:spcAft>
                <a:spcPts val="0"/>
              </a:spcAft>
              <a:buSzPts val="1800"/>
              <a:buChar char="•"/>
              <a:defRPr/>
            </a:lvl2pPr>
            <a:lvl3pPr marL="1371600" lvl="2" indent="-342900" algn="l" rtl="0">
              <a:lnSpc>
                <a:spcPct val="90000"/>
              </a:lnSpc>
              <a:spcBef>
                <a:spcPts val="500"/>
              </a:spcBef>
              <a:spcAft>
                <a:spcPts val="0"/>
              </a:spcAft>
              <a:buSzPts val="18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576" name="Google Shape;576;p73"/>
          <p:cNvSpPr txBox="1">
            <a:spLocks noGrp="1"/>
          </p:cNvSpPr>
          <p:nvPr>
            <p:ph type="body" idx="5"/>
          </p:nvPr>
        </p:nvSpPr>
        <p:spPr>
          <a:xfrm>
            <a:off x="638749" y="2956876"/>
            <a:ext cx="3675600" cy="892800"/>
          </a:xfrm>
          <a:prstGeom prst="rect">
            <a:avLst/>
          </a:prstGeom>
          <a:noFill/>
          <a:ln>
            <a:noFill/>
          </a:ln>
        </p:spPr>
        <p:txBody>
          <a:bodyPr spcFirstLastPara="1" wrap="square" lIns="0" tIns="0" rIns="0" bIns="0" anchor="t" anchorCtr="0">
            <a:noAutofit/>
          </a:bodyPr>
          <a:lstStyle>
            <a:lvl1pPr marL="457200" marR="0" lvl="0" indent="-228600" algn="l" rtl="0">
              <a:lnSpc>
                <a:spcPct val="100000"/>
              </a:lnSpc>
              <a:spcBef>
                <a:spcPts val="0"/>
              </a:spcBef>
              <a:spcAft>
                <a:spcPts val="0"/>
              </a:spcAft>
              <a:buClr>
                <a:srgbClr val="000000"/>
              </a:buClr>
              <a:buSzPts val="1600"/>
              <a:buFont typeface="Arial"/>
              <a:buNone/>
              <a:defRPr sz="1600">
                <a:solidFill>
                  <a:schemeClr val="accent1"/>
                </a:solidFill>
              </a:defRPr>
            </a:lvl1pPr>
            <a:lvl2pPr marL="914400" lvl="1" indent="-342900" algn="l" rtl="0">
              <a:lnSpc>
                <a:spcPct val="90000"/>
              </a:lnSpc>
              <a:spcBef>
                <a:spcPts val="500"/>
              </a:spcBef>
              <a:spcAft>
                <a:spcPts val="0"/>
              </a:spcAft>
              <a:buSzPts val="1800"/>
              <a:buChar char="•"/>
              <a:defRPr/>
            </a:lvl2pPr>
            <a:lvl3pPr marL="1371600" lvl="2" indent="-342900" algn="l" rtl="0">
              <a:lnSpc>
                <a:spcPct val="90000"/>
              </a:lnSpc>
              <a:spcBef>
                <a:spcPts val="500"/>
              </a:spcBef>
              <a:spcAft>
                <a:spcPts val="0"/>
              </a:spcAft>
              <a:buSzPts val="18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577" name="Google Shape;577;p73"/>
          <p:cNvSpPr txBox="1">
            <a:spLocks noGrp="1"/>
          </p:cNvSpPr>
          <p:nvPr>
            <p:ph type="body" idx="6"/>
          </p:nvPr>
        </p:nvSpPr>
        <p:spPr>
          <a:xfrm>
            <a:off x="638749" y="583604"/>
            <a:ext cx="1181400" cy="496200"/>
          </a:xfrm>
          <a:prstGeom prst="rect">
            <a:avLst/>
          </a:prstGeom>
          <a:blipFill rotWithShape="1">
            <a:blip r:embed="rId2">
              <a:alphaModFix/>
            </a:blip>
            <a:stretch>
              <a:fillRect/>
            </a:stretch>
          </a:blipFill>
          <a:ln>
            <a:noFill/>
          </a:ln>
        </p:spPr>
        <p:txBody>
          <a:bodyPr spcFirstLastPara="1" wrap="square" lIns="0" tIns="0" rIns="0" bIns="0" anchor="t" anchorCtr="0">
            <a:noAutofit/>
          </a:bodyPr>
          <a:lstStyle>
            <a:lvl1pPr marL="457200" lvl="0" indent="-228600" algn="l" rtl="0">
              <a:lnSpc>
                <a:spcPct val="90000"/>
              </a:lnSpc>
              <a:spcBef>
                <a:spcPts val="1000"/>
              </a:spcBef>
              <a:spcAft>
                <a:spcPts val="0"/>
              </a:spcAft>
              <a:buSzPts val="2000"/>
              <a:buNone/>
              <a:defRPr>
                <a:solidFill>
                  <a:schemeClr val="dk1"/>
                </a:solidFill>
              </a:defRPr>
            </a:lvl1pPr>
            <a:lvl2pPr marL="914400" lvl="1" indent="-342900" algn="l" rtl="0">
              <a:lnSpc>
                <a:spcPct val="90000"/>
              </a:lnSpc>
              <a:spcBef>
                <a:spcPts val="500"/>
              </a:spcBef>
              <a:spcAft>
                <a:spcPts val="0"/>
              </a:spcAft>
              <a:buSzPts val="1800"/>
              <a:buChar char="•"/>
              <a:defRPr/>
            </a:lvl2pPr>
            <a:lvl3pPr marL="1371600" lvl="2" indent="-342900" algn="l" rtl="0">
              <a:lnSpc>
                <a:spcPct val="90000"/>
              </a:lnSpc>
              <a:spcBef>
                <a:spcPts val="500"/>
              </a:spcBef>
              <a:spcAft>
                <a:spcPts val="0"/>
              </a:spcAft>
              <a:buSzPts val="18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10_Black_CoverSlides_Logo">
  <p:cSld name="10_Black_CoverSlides_Logo">
    <p:spTree>
      <p:nvGrpSpPr>
        <p:cNvPr id="1" name="Shape 578"/>
        <p:cNvGrpSpPr/>
        <p:nvPr/>
      </p:nvGrpSpPr>
      <p:grpSpPr>
        <a:xfrm>
          <a:off x="0" y="0"/>
          <a:ext cx="0" cy="0"/>
          <a:chOff x="0" y="0"/>
          <a:chExt cx="0" cy="0"/>
        </a:xfrm>
      </p:grpSpPr>
      <p:sp>
        <p:nvSpPr>
          <p:cNvPr id="579" name="Google Shape;579;p74"/>
          <p:cNvSpPr/>
          <p:nvPr/>
        </p:nvSpPr>
        <p:spPr>
          <a:xfrm>
            <a:off x="8456908" y="201478"/>
            <a:ext cx="465000" cy="4908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813" b="0" i="0" u="none" strike="noStrike" cap="none">
              <a:solidFill>
                <a:schemeClr val="lt1"/>
              </a:solidFill>
              <a:latin typeface="Arial"/>
              <a:ea typeface="Arial"/>
              <a:cs typeface="Arial"/>
              <a:sym typeface="Arial"/>
            </a:endParaRPr>
          </a:p>
        </p:txBody>
      </p:sp>
      <p:pic>
        <p:nvPicPr>
          <p:cNvPr id="580" name="Google Shape;580;p74"/>
          <p:cNvPicPr preferRelativeResize="0"/>
          <p:nvPr/>
        </p:nvPicPr>
        <p:blipFill rotWithShape="1">
          <a:blip r:embed="rId2">
            <a:alphaModFix/>
          </a:blip>
          <a:srcRect/>
          <a:stretch/>
        </p:blipFill>
        <p:spPr>
          <a:xfrm>
            <a:off x="3840035" y="2258187"/>
            <a:ext cx="1463931" cy="627126"/>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Body copy, image circle">
  <p:cSld name="Body copy, image circle">
    <p:spTree>
      <p:nvGrpSpPr>
        <p:cNvPr id="1" name="Shape 585"/>
        <p:cNvGrpSpPr/>
        <p:nvPr/>
      </p:nvGrpSpPr>
      <p:grpSpPr>
        <a:xfrm>
          <a:off x="0" y="0"/>
          <a:ext cx="0" cy="0"/>
          <a:chOff x="0" y="0"/>
          <a:chExt cx="0" cy="0"/>
        </a:xfrm>
      </p:grpSpPr>
      <p:sp>
        <p:nvSpPr>
          <p:cNvPr id="586" name="Google Shape;586;p76"/>
          <p:cNvSpPr txBox="1">
            <a:spLocks noGrp="1"/>
          </p:cNvSpPr>
          <p:nvPr>
            <p:ph type="body" idx="1"/>
          </p:nvPr>
        </p:nvSpPr>
        <p:spPr>
          <a:xfrm>
            <a:off x="315950" y="568948"/>
            <a:ext cx="3780000" cy="4005600"/>
          </a:xfrm>
          <a:prstGeom prst="rect">
            <a:avLst/>
          </a:prstGeom>
          <a:noFill/>
          <a:ln>
            <a:noFill/>
          </a:ln>
        </p:spPr>
        <p:txBody>
          <a:bodyPr spcFirstLastPara="1" wrap="square" lIns="0" tIns="0" rIns="0" bIns="0" anchor="ctr" anchorCtr="0">
            <a:noAutofit/>
          </a:bodyPr>
          <a:lstStyle>
            <a:lvl1pPr marL="457200" lvl="0" indent="-228600" algn="l" rtl="0">
              <a:lnSpc>
                <a:spcPct val="100000"/>
              </a:lnSpc>
              <a:spcBef>
                <a:spcPts val="1000"/>
              </a:spcBef>
              <a:spcAft>
                <a:spcPts val="0"/>
              </a:spcAft>
              <a:buClr>
                <a:schemeClr val="lt2"/>
              </a:buClr>
              <a:buSzPts val="1800"/>
              <a:buFont typeface="Arial"/>
              <a:buNone/>
              <a:defRPr sz="1800"/>
            </a:lvl1pPr>
            <a:lvl2pPr marL="914400" lvl="1" indent="-342900" algn="l" rtl="0">
              <a:lnSpc>
                <a:spcPct val="150000"/>
              </a:lnSpc>
              <a:spcBef>
                <a:spcPts val="500"/>
              </a:spcBef>
              <a:spcAft>
                <a:spcPts val="0"/>
              </a:spcAft>
              <a:buSzPts val="1800"/>
              <a:buFont typeface="Arial"/>
              <a:buChar char="•"/>
              <a:defRPr/>
            </a:lvl2pPr>
            <a:lvl3pPr marL="1371600" lvl="2" indent="-330200" algn="l" rtl="0">
              <a:lnSpc>
                <a:spcPct val="150000"/>
              </a:lnSpc>
              <a:spcBef>
                <a:spcPts val="500"/>
              </a:spcBef>
              <a:spcAft>
                <a:spcPts val="0"/>
              </a:spcAft>
              <a:buSzPts val="1600"/>
              <a:buFont typeface="Arial"/>
              <a:buChar char="•"/>
              <a:defRPr/>
            </a:lvl3pPr>
            <a:lvl4pPr marL="1828800" lvl="3" indent="-317500" algn="l" rtl="0">
              <a:lnSpc>
                <a:spcPct val="150000"/>
              </a:lnSpc>
              <a:spcBef>
                <a:spcPts val="500"/>
              </a:spcBef>
              <a:spcAft>
                <a:spcPts val="0"/>
              </a:spcAft>
              <a:buSzPts val="1400"/>
              <a:buFont typeface="Arial"/>
              <a:buChar char="•"/>
              <a:defRPr/>
            </a:lvl4pPr>
            <a:lvl5pPr marL="2286000" lvl="4" indent="-304800" algn="l" rtl="0">
              <a:lnSpc>
                <a:spcPct val="150000"/>
              </a:lnSpc>
              <a:spcBef>
                <a:spcPts val="500"/>
              </a:spcBef>
              <a:spcAft>
                <a:spcPts val="0"/>
              </a:spcAft>
              <a:buSzPts val="1200"/>
              <a:buFont typeface="Arial"/>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587" name="Google Shape;587;p76"/>
          <p:cNvSpPr>
            <a:spLocks noGrp="1"/>
          </p:cNvSpPr>
          <p:nvPr>
            <p:ph type="pic" idx="2"/>
          </p:nvPr>
        </p:nvSpPr>
        <p:spPr>
          <a:xfrm>
            <a:off x="4773190" y="714870"/>
            <a:ext cx="3713700" cy="3713700"/>
          </a:xfrm>
          <a:prstGeom prst="ellipse">
            <a:avLst/>
          </a:prstGeom>
          <a:solidFill>
            <a:schemeClr val="lt1"/>
          </a:solidFill>
          <a:ln>
            <a:noFill/>
          </a:ln>
        </p:spPr>
        <p:txBody>
          <a:bodyPr spcFirstLastPara="1" wrap="square" lIns="0" tIns="0" rIns="0" bIns="0" anchor="ctr" anchorCtr="0">
            <a:noAutofit/>
          </a:bodyPr>
          <a:lstStyle>
            <a:lvl1pPr marR="0" lvl="0" algn="ctr" rtl="0">
              <a:lnSpc>
                <a:spcPct val="150000"/>
              </a:lnSpc>
              <a:spcBef>
                <a:spcPts val="1000"/>
              </a:spcBef>
              <a:spcAft>
                <a:spcPts val="0"/>
              </a:spcAft>
              <a:buClr>
                <a:srgbClr val="0029FF"/>
              </a:buClr>
              <a:buSzPts val="1300"/>
              <a:buFont typeface="Arial"/>
              <a:buNone/>
              <a:defRPr sz="1300" b="0" i="0" u="none" strike="noStrike" cap="none">
                <a:solidFill>
                  <a:srgbClr val="BFBFBF"/>
                </a:solidFill>
                <a:latin typeface="Poppins"/>
                <a:ea typeface="Poppins"/>
                <a:cs typeface="Poppins"/>
                <a:sym typeface="Poppins"/>
              </a:defRPr>
            </a:lvl1pPr>
            <a:lvl2pPr marR="0" lvl="1" algn="l" rtl="0">
              <a:lnSpc>
                <a:spcPct val="150000"/>
              </a:lnSpc>
              <a:spcBef>
                <a:spcPts val="500"/>
              </a:spcBef>
              <a:spcAft>
                <a:spcPts val="0"/>
              </a:spcAft>
              <a:buClr>
                <a:srgbClr val="0029FF"/>
              </a:buClr>
              <a:buSzPts val="1800"/>
              <a:buFont typeface="Arial"/>
              <a:buChar char="•"/>
              <a:defRPr sz="1800" b="0" i="0" u="none" strike="noStrike" cap="none">
                <a:solidFill>
                  <a:schemeClr val="dk1"/>
                </a:solidFill>
                <a:latin typeface="Poppins"/>
                <a:ea typeface="Poppins"/>
                <a:cs typeface="Poppins"/>
                <a:sym typeface="Poppins"/>
              </a:defRPr>
            </a:lvl2pPr>
            <a:lvl3pPr marR="0" lvl="2" algn="l" rtl="0">
              <a:lnSpc>
                <a:spcPct val="150000"/>
              </a:lnSpc>
              <a:spcBef>
                <a:spcPts val="500"/>
              </a:spcBef>
              <a:spcAft>
                <a:spcPts val="0"/>
              </a:spcAft>
              <a:buClr>
                <a:srgbClr val="0029FF"/>
              </a:buClr>
              <a:buSzPts val="1600"/>
              <a:buFont typeface="Arial"/>
              <a:buChar char="•"/>
              <a:defRPr sz="1600" b="0" i="0" u="none" strike="noStrike" cap="none">
                <a:solidFill>
                  <a:schemeClr val="dk1"/>
                </a:solidFill>
                <a:latin typeface="Poppins"/>
                <a:ea typeface="Poppins"/>
                <a:cs typeface="Poppins"/>
                <a:sym typeface="Poppins"/>
              </a:defRPr>
            </a:lvl3pPr>
            <a:lvl4pPr marR="0" lvl="3" algn="l" rtl="0">
              <a:lnSpc>
                <a:spcPct val="150000"/>
              </a:lnSpc>
              <a:spcBef>
                <a:spcPts val="500"/>
              </a:spcBef>
              <a:spcAft>
                <a:spcPts val="0"/>
              </a:spcAft>
              <a:buClr>
                <a:srgbClr val="0029FF"/>
              </a:buClr>
              <a:buSzPts val="1400"/>
              <a:buFont typeface="Arial"/>
              <a:buChar char="•"/>
              <a:defRPr sz="1400" b="0" i="0" u="none" strike="noStrike" cap="none">
                <a:solidFill>
                  <a:schemeClr val="dk1"/>
                </a:solidFill>
                <a:latin typeface="Poppins"/>
                <a:ea typeface="Poppins"/>
                <a:cs typeface="Poppins"/>
                <a:sym typeface="Poppins"/>
              </a:defRPr>
            </a:lvl4pPr>
            <a:lvl5pPr marR="0" lvl="4" algn="l" rtl="0">
              <a:lnSpc>
                <a:spcPct val="150000"/>
              </a:lnSpc>
              <a:spcBef>
                <a:spcPts val="500"/>
              </a:spcBef>
              <a:spcAft>
                <a:spcPts val="0"/>
              </a:spcAft>
              <a:buClr>
                <a:srgbClr val="0029FF"/>
              </a:buClr>
              <a:buSzPts val="1200"/>
              <a:buFont typeface="Arial"/>
              <a:buChar char="•"/>
              <a:defRPr sz="1200" b="0" i="0" u="none" strike="noStrike" cap="none">
                <a:solidFill>
                  <a:schemeClr val="dk1"/>
                </a:solidFill>
                <a:latin typeface="Poppins"/>
                <a:ea typeface="Poppins"/>
                <a:cs typeface="Poppins"/>
                <a:sym typeface="Poppi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4 columns, icons, subhead, centered body copy">
  <p:cSld name="Title, 4 columns, icons, subhead, centered body copy">
    <p:spTree>
      <p:nvGrpSpPr>
        <p:cNvPr id="1" name="Shape 588"/>
        <p:cNvGrpSpPr/>
        <p:nvPr/>
      </p:nvGrpSpPr>
      <p:grpSpPr>
        <a:xfrm>
          <a:off x="0" y="0"/>
          <a:ext cx="0" cy="0"/>
          <a:chOff x="0" y="0"/>
          <a:chExt cx="0" cy="0"/>
        </a:xfrm>
      </p:grpSpPr>
      <p:sp>
        <p:nvSpPr>
          <p:cNvPr id="589" name="Google Shape;589;p77"/>
          <p:cNvSpPr txBox="1">
            <a:spLocks noGrp="1"/>
          </p:cNvSpPr>
          <p:nvPr>
            <p:ph type="title"/>
          </p:nvPr>
        </p:nvSpPr>
        <p:spPr>
          <a:xfrm>
            <a:off x="316800" y="274638"/>
            <a:ext cx="8510400" cy="766800"/>
          </a:xfrm>
          <a:prstGeom prst="rect">
            <a:avLst/>
          </a:prstGeom>
          <a:noFill/>
          <a:ln>
            <a:noFill/>
          </a:ln>
        </p:spPr>
        <p:txBody>
          <a:bodyPr spcFirstLastPara="1" wrap="square" lIns="0" tIns="0" rIns="0" bIns="0" anchor="t" anchorCtr="0">
            <a:noAutofit/>
          </a:bodyPr>
          <a:lstStyle>
            <a:lvl1pPr lvl="0" algn="l" rtl="0">
              <a:lnSpc>
                <a:spcPct val="90000"/>
              </a:lnSpc>
              <a:spcBef>
                <a:spcPts val="0"/>
              </a:spcBef>
              <a:spcAft>
                <a:spcPts val="0"/>
              </a:spcAft>
              <a:buSzPts val="4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90" name="Google Shape;590;p77"/>
          <p:cNvSpPr txBox="1">
            <a:spLocks noGrp="1"/>
          </p:cNvSpPr>
          <p:nvPr>
            <p:ph type="body" idx="1"/>
          </p:nvPr>
        </p:nvSpPr>
        <p:spPr>
          <a:xfrm>
            <a:off x="316799" y="3700327"/>
            <a:ext cx="1825200" cy="926700"/>
          </a:xfrm>
          <a:prstGeom prst="rect">
            <a:avLst/>
          </a:prstGeom>
          <a:noFill/>
          <a:ln>
            <a:noFill/>
          </a:ln>
        </p:spPr>
        <p:txBody>
          <a:bodyPr spcFirstLastPara="1" wrap="square" lIns="0" tIns="0" rIns="0" bIns="0" anchor="t" anchorCtr="0">
            <a:noAutofit/>
          </a:bodyPr>
          <a:lstStyle>
            <a:lvl1pPr marL="457200" lvl="0" indent="-228600" algn="ctr" rtl="0">
              <a:lnSpc>
                <a:spcPct val="100000"/>
              </a:lnSpc>
              <a:spcBef>
                <a:spcPts val="1000"/>
              </a:spcBef>
              <a:spcAft>
                <a:spcPts val="0"/>
              </a:spcAft>
              <a:buSzPts val="1400"/>
              <a:buNone/>
              <a:defRPr sz="1400"/>
            </a:lvl1pPr>
            <a:lvl2pPr marL="914400" lvl="1" indent="-323850" algn="ctr" rtl="0">
              <a:lnSpc>
                <a:spcPct val="150000"/>
              </a:lnSpc>
              <a:spcBef>
                <a:spcPts val="500"/>
              </a:spcBef>
              <a:spcAft>
                <a:spcPts val="0"/>
              </a:spcAft>
              <a:buSzPts val="1500"/>
              <a:buChar char="•"/>
              <a:defRPr sz="1500"/>
            </a:lvl2pPr>
            <a:lvl3pPr marL="1371600" lvl="2" indent="-330200" algn="l" rtl="0">
              <a:lnSpc>
                <a:spcPct val="150000"/>
              </a:lnSpc>
              <a:spcBef>
                <a:spcPts val="500"/>
              </a:spcBef>
              <a:spcAft>
                <a:spcPts val="0"/>
              </a:spcAft>
              <a:buSzPts val="1600"/>
              <a:buChar char="•"/>
              <a:defRPr sz="1600"/>
            </a:lvl3pPr>
            <a:lvl4pPr marL="1828800" lvl="3" indent="-330200" algn="l" rtl="0">
              <a:lnSpc>
                <a:spcPct val="150000"/>
              </a:lnSpc>
              <a:spcBef>
                <a:spcPts val="500"/>
              </a:spcBef>
              <a:spcAft>
                <a:spcPts val="0"/>
              </a:spcAft>
              <a:buSzPts val="1600"/>
              <a:buChar char="•"/>
              <a:defRPr sz="1600"/>
            </a:lvl4pPr>
            <a:lvl5pPr marL="2286000" lvl="4" indent="-330200" algn="l" rtl="0">
              <a:lnSpc>
                <a:spcPct val="150000"/>
              </a:lnSpc>
              <a:spcBef>
                <a:spcPts val="500"/>
              </a:spcBef>
              <a:spcAft>
                <a:spcPts val="0"/>
              </a:spcAft>
              <a:buSzPts val="1600"/>
              <a:buChar char="•"/>
              <a:defRPr sz="1600"/>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591" name="Google Shape;591;p77"/>
          <p:cNvSpPr txBox="1">
            <a:spLocks noGrp="1"/>
          </p:cNvSpPr>
          <p:nvPr>
            <p:ph type="body" idx="2"/>
          </p:nvPr>
        </p:nvSpPr>
        <p:spPr>
          <a:xfrm>
            <a:off x="2545224" y="3700327"/>
            <a:ext cx="1825200" cy="926700"/>
          </a:xfrm>
          <a:prstGeom prst="rect">
            <a:avLst/>
          </a:prstGeom>
          <a:noFill/>
          <a:ln>
            <a:noFill/>
          </a:ln>
        </p:spPr>
        <p:txBody>
          <a:bodyPr spcFirstLastPara="1" wrap="square" lIns="0" tIns="0" rIns="0" bIns="0" anchor="t" anchorCtr="0">
            <a:noAutofit/>
          </a:bodyPr>
          <a:lstStyle>
            <a:lvl1pPr marL="457200" lvl="0" indent="-228600" algn="ctr" rtl="0">
              <a:lnSpc>
                <a:spcPct val="100000"/>
              </a:lnSpc>
              <a:spcBef>
                <a:spcPts val="1000"/>
              </a:spcBef>
              <a:spcAft>
                <a:spcPts val="0"/>
              </a:spcAft>
              <a:buSzPts val="1400"/>
              <a:buNone/>
              <a:defRPr sz="1400"/>
            </a:lvl1pPr>
            <a:lvl2pPr marL="914400" lvl="1" indent="-323850" algn="ctr" rtl="0">
              <a:lnSpc>
                <a:spcPct val="150000"/>
              </a:lnSpc>
              <a:spcBef>
                <a:spcPts val="500"/>
              </a:spcBef>
              <a:spcAft>
                <a:spcPts val="0"/>
              </a:spcAft>
              <a:buSzPts val="1500"/>
              <a:buChar char="•"/>
              <a:defRPr sz="1500"/>
            </a:lvl2pPr>
            <a:lvl3pPr marL="1371600" lvl="2" indent="-228600" algn="l" rtl="0">
              <a:lnSpc>
                <a:spcPct val="150000"/>
              </a:lnSpc>
              <a:spcBef>
                <a:spcPts val="500"/>
              </a:spcBef>
              <a:spcAft>
                <a:spcPts val="0"/>
              </a:spcAft>
              <a:buSzPts val="1600"/>
              <a:buNone/>
              <a:defRPr sz="1600"/>
            </a:lvl3pPr>
            <a:lvl4pPr marL="1828800" lvl="3" indent="-330200" algn="l" rtl="0">
              <a:lnSpc>
                <a:spcPct val="150000"/>
              </a:lnSpc>
              <a:spcBef>
                <a:spcPts val="500"/>
              </a:spcBef>
              <a:spcAft>
                <a:spcPts val="0"/>
              </a:spcAft>
              <a:buSzPts val="1600"/>
              <a:buChar char="•"/>
              <a:defRPr sz="1600"/>
            </a:lvl4pPr>
            <a:lvl5pPr marL="2286000" lvl="4" indent="-330200" algn="l" rtl="0">
              <a:lnSpc>
                <a:spcPct val="150000"/>
              </a:lnSpc>
              <a:spcBef>
                <a:spcPts val="500"/>
              </a:spcBef>
              <a:spcAft>
                <a:spcPts val="0"/>
              </a:spcAft>
              <a:buSzPts val="1600"/>
              <a:buChar char="•"/>
              <a:defRPr sz="1600"/>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592" name="Google Shape;592;p77"/>
          <p:cNvSpPr txBox="1">
            <a:spLocks noGrp="1"/>
          </p:cNvSpPr>
          <p:nvPr>
            <p:ph type="body" idx="3"/>
          </p:nvPr>
        </p:nvSpPr>
        <p:spPr>
          <a:xfrm>
            <a:off x="316799" y="2919133"/>
            <a:ext cx="1825200" cy="619200"/>
          </a:xfrm>
          <a:prstGeom prst="rect">
            <a:avLst/>
          </a:prstGeom>
          <a:noFill/>
          <a:ln>
            <a:noFill/>
          </a:ln>
        </p:spPr>
        <p:txBody>
          <a:bodyPr spcFirstLastPara="1" wrap="square" lIns="0" tIns="0" rIns="0" bIns="0" anchor="t" anchorCtr="0">
            <a:noAutofit/>
          </a:bodyPr>
          <a:lstStyle>
            <a:lvl1pPr marL="457200" lvl="0" indent="-228600" algn="ctr" rtl="0">
              <a:lnSpc>
                <a:spcPct val="100000"/>
              </a:lnSpc>
              <a:spcBef>
                <a:spcPts val="1000"/>
              </a:spcBef>
              <a:spcAft>
                <a:spcPts val="0"/>
              </a:spcAft>
              <a:buSzPts val="1600"/>
              <a:buNone/>
              <a:defRPr sz="1600" b="1"/>
            </a:lvl1pPr>
            <a:lvl2pPr marL="914400" lvl="1" indent="-228600" algn="l" rtl="0">
              <a:lnSpc>
                <a:spcPct val="150000"/>
              </a:lnSpc>
              <a:spcBef>
                <a:spcPts val="500"/>
              </a:spcBef>
              <a:spcAft>
                <a:spcPts val="0"/>
              </a:spcAft>
              <a:buSzPts val="2000"/>
              <a:buNone/>
              <a:defRPr sz="2000" b="1"/>
            </a:lvl2pPr>
            <a:lvl3pPr marL="1371600" lvl="2" indent="-228600" algn="l" rtl="0">
              <a:lnSpc>
                <a:spcPct val="150000"/>
              </a:lnSpc>
              <a:spcBef>
                <a:spcPts val="500"/>
              </a:spcBef>
              <a:spcAft>
                <a:spcPts val="0"/>
              </a:spcAft>
              <a:buSzPts val="1800"/>
              <a:buNone/>
              <a:defRPr sz="1800" b="1"/>
            </a:lvl3pPr>
            <a:lvl4pPr marL="1828800" lvl="3" indent="-228600" algn="l" rtl="0">
              <a:lnSpc>
                <a:spcPct val="150000"/>
              </a:lnSpc>
              <a:spcBef>
                <a:spcPts val="500"/>
              </a:spcBef>
              <a:spcAft>
                <a:spcPts val="0"/>
              </a:spcAft>
              <a:buSzPts val="1600"/>
              <a:buNone/>
              <a:defRPr sz="1600" b="1"/>
            </a:lvl4pPr>
            <a:lvl5pPr marL="2286000" lvl="4" indent="-228600" algn="l" rtl="0">
              <a:lnSpc>
                <a:spcPct val="150000"/>
              </a:lnSpc>
              <a:spcBef>
                <a:spcPts val="500"/>
              </a:spcBef>
              <a:spcAft>
                <a:spcPts val="0"/>
              </a:spcAft>
              <a:buSzPts val="1600"/>
              <a:buNone/>
              <a:defRPr sz="1600" b="1"/>
            </a:lvl5pPr>
            <a:lvl6pPr marL="2743200" lvl="5" indent="-228600" algn="l" rtl="0">
              <a:lnSpc>
                <a:spcPct val="90000"/>
              </a:lnSpc>
              <a:spcBef>
                <a:spcPts val="500"/>
              </a:spcBef>
              <a:spcAft>
                <a:spcPts val="0"/>
              </a:spcAft>
              <a:buClr>
                <a:schemeClr val="dk1"/>
              </a:buClr>
              <a:buSzPts val="1600"/>
              <a:buNone/>
              <a:defRPr sz="1600" b="1"/>
            </a:lvl6pPr>
            <a:lvl7pPr marL="3200400" lvl="6" indent="-228600" algn="l" rtl="0">
              <a:lnSpc>
                <a:spcPct val="90000"/>
              </a:lnSpc>
              <a:spcBef>
                <a:spcPts val="500"/>
              </a:spcBef>
              <a:spcAft>
                <a:spcPts val="0"/>
              </a:spcAft>
              <a:buClr>
                <a:schemeClr val="dk1"/>
              </a:buClr>
              <a:buSzPts val="1600"/>
              <a:buNone/>
              <a:defRPr sz="1600" b="1"/>
            </a:lvl7pPr>
            <a:lvl8pPr marL="3657600" lvl="7" indent="-228600" algn="l" rtl="0">
              <a:lnSpc>
                <a:spcPct val="90000"/>
              </a:lnSpc>
              <a:spcBef>
                <a:spcPts val="500"/>
              </a:spcBef>
              <a:spcAft>
                <a:spcPts val="0"/>
              </a:spcAft>
              <a:buClr>
                <a:schemeClr val="dk1"/>
              </a:buClr>
              <a:buSzPts val="1600"/>
              <a:buNone/>
              <a:defRPr sz="1600" b="1"/>
            </a:lvl8pPr>
            <a:lvl9pPr marL="4114800" lvl="8" indent="-228600" algn="l" rtl="0">
              <a:lnSpc>
                <a:spcPct val="90000"/>
              </a:lnSpc>
              <a:spcBef>
                <a:spcPts val="500"/>
              </a:spcBef>
              <a:spcAft>
                <a:spcPts val="0"/>
              </a:spcAft>
              <a:buClr>
                <a:schemeClr val="dk1"/>
              </a:buClr>
              <a:buSzPts val="1600"/>
              <a:buNone/>
              <a:defRPr sz="1600" b="1"/>
            </a:lvl9pPr>
          </a:lstStyle>
          <a:p>
            <a:endParaRPr/>
          </a:p>
        </p:txBody>
      </p:sp>
      <p:sp>
        <p:nvSpPr>
          <p:cNvPr id="593" name="Google Shape;593;p77"/>
          <p:cNvSpPr txBox="1">
            <a:spLocks noGrp="1"/>
          </p:cNvSpPr>
          <p:nvPr>
            <p:ph type="body" idx="4"/>
          </p:nvPr>
        </p:nvSpPr>
        <p:spPr>
          <a:xfrm>
            <a:off x="2545224" y="2919133"/>
            <a:ext cx="1825200" cy="619200"/>
          </a:xfrm>
          <a:prstGeom prst="rect">
            <a:avLst/>
          </a:prstGeom>
          <a:noFill/>
          <a:ln>
            <a:noFill/>
          </a:ln>
        </p:spPr>
        <p:txBody>
          <a:bodyPr spcFirstLastPara="1" wrap="square" lIns="0" tIns="0" rIns="0" bIns="0" anchor="t" anchorCtr="0">
            <a:noAutofit/>
          </a:bodyPr>
          <a:lstStyle>
            <a:lvl1pPr marL="457200" lvl="0" indent="-228600" algn="ctr" rtl="0">
              <a:lnSpc>
                <a:spcPct val="100000"/>
              </a:lnSpc>
              <a:spcBef>
                <a:spcPts val="1000"/>
              </a:spcBef>
              <a:spcAft>
                <a:spcPts val="0"/>
              </a:spcAft>
              <a:buSzPts val="1600"/>
              <a:buNone/>
              <a:defRPr sz="1600" b="1"/>
            </a:lvl1pPr>
            <a:lvl2pPr marL="914400" lvl="1" indent="-228600" algn="l" rtl="0">
              <a:lnSpc>
                <a:spcPct val="150000"/>
              </a:lnSpc>
              <a:spcBef>
                <a:spcPts val="500"/>
              </a:spcBef>
              <a:spcAft>
                <a:spcPts val="0"/>
              </a:spcAft>
              <a:buSzPts val="2000"/>
              <a:buNone/>
              <a:defRPr sz="2000" b="1"/>
            </a:lvl2pPr>
            <a:lvl3pPr marL="1371600" lvl="2" indent="-228600" algn="l" rtl="0">
              <a:lnSpc>
                <a:spcPct val="150000"/>
              </a:lnSpc>
              <a:spcBef>
                <a:spcPts val="500"/>
              </a:spcBef>
              <a:spcAft>
                <a:spcPts val="0"/>
              </a:spcAft>
              <a:buSzPts val="1800"/>
              <a:buNone/>
              <a:defRPr sz="1800" b="1"/>
            </a:lvl3pPr>
            <a:lvl4pPr marL="1828800" lvl="3" indent="-228600" algn="l" rtl="0">
              <a:lnSpc>
                <a:spcPct val="150000"/>
              </a:lnSpc>
              <a:spcBef>
                <a:spcPts val="500"/>
              </a:spcBef>
              <a:spcAft>
                <a:spcPts val="0"/>
              </a:spcAft>
              <a:buSzPts val="1600"/>
              <a:buNone/>
              <a:defRPr sz="1600" b="1"/>
            </a:lvl4pPr>
            <a:lvl5pPr marL="2286000" lvl="4" indent="-228600" algn="l" rtl="0">
              <a:lnSpc>
                <a:spcPct val="150000"/>
              </a:lnSpc>
              <a:spcBef>
                <a:spcPts val="500"/>
              </a:spcBef>
              <a:spcAft>
                <a:spcPts val="0"/>
              </a:spcAft>
              <a:buSzPts val="1600"/>
              <a:buNone/>
              <a:defRPr sz="1600" b="1"/>
            </a:lvl5pPr>
            <a:lvl6pPr marL="2743200" lvl="5" indent="-228600" algn="l" rtl="0">
              <a:lnSpc>
                <a:spcPct val="90000"/>
              </a:lnSpc>
              <a:spcBef>
                <a:spcPts val="500"/>
              </a:spcBef>
              <a:spcAft>
                <a:spcPts val="0"/>
              </a:spcAft>
              <a:buClr>
                <a:schemeClr val="dk1"/>
              </a:buClr>
              <a:buSzPts val="1600"/>
              <a:buNone/>
              <a:defRPr sz="1600" b="1"/>
            </a:lvl6pPr>
            <a:lvl7pPr marL="3200400" lvl="6" indent="-228600" algn="l" rtl="0">
              <a:lnSpc>
                <a:spcPct val="90000"/>
              </a:lnSpc>
              <a:spcBef>
                <a:spcPts val="500"/>
              </a:spcBef>
              <a:spcAft>
                <a:spcPts val="0"/>
              </a:spcAft>
              <a:buClr>
                <a:schemeClr val="dk1"/>
              </a:buClr>
              <a:buSzPts val="1600"/>
              <a:buNone/>
              <a:defRPr sz="1600" b="1"/>
            </a:lvl7pPr>
            <a:lvl8pPr marL="3657600" lvl="7" indent="-228600" algn="l" rtl="0">
              <a:lnSpc>
                <a:spcPct val="90000"/>
              </a:lnSpc>
              <a:spcBef>
                <a:spcPts val="500"/>
              </a:spcBef>
              <a:spcAft>
                <a:spcPts val="0"/>
              </a:spcAft>
              <a:buClr>
                <a:schemeClr val="dk1"/>
              </a:buClr>
              <a:buSzPts val="1600"/>
              <a:buNone/>
              <a:defRPr sz="1600" b="1"/>
            </a:lvl8pPr>
            <a:lvl9pPr marL="4114800" lvl="8" indent="-228600" algn="l" rtl="0">
              <a:lnSpc>
                <a:spcPct val="90000"/>
              </a:lnSpc>
              <a:spcBef>
                <a:spcPts val="500"/>
              </a:spcBef>
              <a:spcAft>
                <a:spcPts val="0"/>
              </a:spcAft>
              <a:buClr>
                <a:schemeClr val="dk1"/>
              </a:buClr>
              <a:buSzPts val="1600"/>
              <a:buNone/>
              <a:defRPr sz="1600" b="1"/>
            </a:lvl9pPr>
          </a:lstStyle>
          <a:p>
            <a:endParaRPr/>
          </a:p>
        </p:txBody>
      </p:sp>
      <p:sp>
        <p:nvSpPr>
          <p:cNvPr id="594" name="Google Shape;594;p77"/>
          <p:cNvSpPr>
            <a:spLocks noGrp="1"/>
          </p:cNvSpPr>
          <p:nvPr>
            <p:ph type="pic" idx="5"/>
          </p:nvPr>
        </p:nvSpPr>
        <p:spPr>
          <a:xfrm>
            <a:off x="558537" y="1049960"/>
            <a:ext cx="1356600" cy="1356900"/>
          </a:xfrm>
          <a:prstGeom prst="rect">
            <a:avLst/>
          </a:prstGeom>
          <a:noFill/>
          <a:ln>
            <a:noFill/>
          </a:ln>
        </p:spPr>
        <p:txBody>
          <a:bodyPr spcFirstLastPara="1" wrap="square" lIns="0" tIns="0" rIns="0" bIns="0" anchor="ctr" anchorCtr="0">
            <a:noAutofit/>
          </a:bodyPr>
          <a:lstStyle>
            <a:lvl1pPr marR="0" lvl="0" algn="ctr" rtl="0">
              <a:lnSpc>
                <a:spcPct val="150000"/>
              </a:lnSpc>
              <a:spcBef>
                <a:spcPts val="1000"/>
              </a:spcBef>
              <a:spcAft>
                <a:spcPts val="0"/>
              </a:spcAft>
              <a:buClr>
                <a:srgbClr val="0029FF"/>
              </a:buClr>
              <a:buSzPts val="1300"/>
              <a:buFont typeface="Arial"/>
              <a:buNone/>
              <a:defRPr sz="1300" b="0" i="0" u="none" strike="noStrike" cap="none">
                <a:solidFill>
                  <a:srgbClr val="7F7F7F"/>
                </a:solidFill>
                <a:latin typeface="Poppins"/>
                <a:ea typeface="Poppins"/>
                <a:cs typeface="Poppins"/>
                <a:sym typeface="Poppins"/>
              </a:defRPr>
            </a:lvl1pPr>
            <a:lvl2pPr marR="0" lvl="1" algn="l" rtl="0">
              <a:lnSpc>
                <a:spcPct val="150000"/>
              </a:lnSpc>
              <a:spcBef>
                <a:spcPts val="500"/>
              </a:spcBef>
              <a:spcAft>
                <a:spcPts val="0"/>
              </a:spcAft>
              <a:buClr>
                <a:srgbClr val="0029FF"/>
              </a:buClr>
              <a:buSzPts val="1800"/>
              <a:buFont typeface="Arial"/>
              <a:buChar char="•"/>
              <a:defRPr sz="1800" b="0" i="0" u="none" strike="noStrike" cap="none">
                <a:solidFill>
                  <a:schemeClr val="dk1"/>
                </a:solidFill>
                <a:latin typeface="Poppins"/>
                <a:ea typeface="Poppins"/>
                <a:cs typeface="Poppins"/>
                <a:sym typeface="Poppins"/>
              </a:defRPr>
            </a:lvl2pPr>
            <a:lvl3pPr marR="0" lvl="2" algn="l" rtl="0">
              <a:lnSpc>
                <a:spcPct val="150000"/>
              </a:lnSpc>
              <a:spcBef>
                <a:spcPts val="500"/>
              </a:spcBef>
              <a:spcAft>
                <a:spcPts val="0"/>
              </a:spcAft>
              <a:buClr>
                <a:srgbClr val="0029FF"/>
              </a:buClr>
              <a:buSzPts val="1600"/>
              <a:buFont typeface="Arial"/>
              <a:buChar char="•"/>
              <a:defRPr sz="1600" b="0" i="0" u="none" strike="noStrike" cap="none">
                <a:solidFill>
                  <a:schemeClr val="dk1"/>
                </a:solidFill>
                <a:latin typeface="Poppins"/>
                <a:ea typeface="Poppins"/>
                <a:cs typeface="Poppins"/>
                <a:sym typeface="Poppins"/>
              </a:defRPr>
            </a:lvl3pPr>
            <a:lvl4pPr marR="0" lvl="3" algn="l" rtl="0">
              <a:lnSpc>
                <a:spcPct val="150000"/>
              </a:lnSpc>
              <a:spcBef>
                <a:spcPts val="500"/>
              </a:spcBef>
              <a:spcAft>
                <a:spcPts val="0"/>
              </a:spcAft>
              <a:buClr>
                <a:srgbClr val="0029FF"/>
              </a:buClr>
              <a:buSzPts val="1400"/>
              <a:buFont typeface="Arial"/>
              <a:buChar char="•"/>
              <a:defRPr sz="1400" b="0" i="0" u="none" strike="noStrike" cap="none">
                <a:solidFill>
                  <a:schemeClr val="dk1"/>
                </a:solidFill>
                <a:latin typeface="Poppins"/>
                <a:ea typeface="Poppins"/>
                <a:cs typeface="Poppins"/>
                <a:sym typeface="Poppins"/>
              </a:defRPr>
            </a:lvl4pPr>
            <a:lvl5pPr marR="0" lvl="4" algn="l" rtl="0">
              <a:lnSpc>
                <a:spcPct val="150000"/>
              </a:lnSpc>
              <a:spcBef>
                <a:spcPts val="500"/>
              </a:spcBef>
              <a:spcAft>
                <a:spcPts val="0"/>
              </a:spcAft>
              <a:buClr>
                <a:srgbClr val="0029FF"/>
              </a:buClr>
              <a:buSzPts val="1200"/>
              <a:buFont typeface="Arial"/>
              <a:buChar char="•"/>
              <a:defRPr sz="1200" b="0" i="0" u="none" strike="noStrike" cap="none">
                <a:solidFill>
                  <a:schemeClr val="dk1"/>
                </a:solidFill>
                <a:latin typeface="Poppins"/>
                <a:ea typeface="Poppins"/>
                <a:cs typeface="Poppins"/>
                <a:sym typeface="Poppi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95" name="Google Shape;595;p77"/>
          <p:cNvSpPr>
            <a:spLocks noGrp="1"/>
          </p:cNvSpPr>
          <p:nvPr>
            <p:ph type="pic" idx="6"/>
          </p:nvPr>
        </p:nvSpPr>
        <p:spPr>
          <a:xfrm>
            <a:off x="2788593" y="1049960"/>
            <a:ext cx="1356600" cy="1356900"/>
          </a:xfrm>
          <a:prstGeom prst="rect">
            <a:avLst/>
          </a:prstGeom>
          <a:noFill/>
          <a:ln>
            <a:noFill/>
          </a:ln>
        </p:spPr>
        <p:txBody>
          <a:bodyPr spcFirstLastPara="1" wrap="square" lIns="0" tIns="0" rIns="0" bIns="0" anchor="ctr" anchorCtr="0">
            <a:noAutofit/>
          </a:bodyPr>
          <a:lstStyle>
            <a:lvl1pPr marR="0" lvl="0" algn="ctr" rtl="0">
              <a:lnSpc>
                <a:spcPct val="150000"/>
              </a:lnSpc>
              <a:spcBef>
                <a:spcPts val="1000"/>
              </a:spcBef>
              <a:spcAft>
                <a:spcPts val="0"/>
              </a:spcAft>
              <a:buClr>
                <a:srgbClr val="0029FF"/>
              </a:buClr>
              <a:buSzPts val="1300"/>
              <a:buFont typeface="Arial"/>
              <a:buNone/>
              <a:defRPr sz="1300" b="0" i="0" u="none" strike="noStrike" cap="none">
                <a:solidFill>
                  <a:srgbClr val="7F7F7F"/>
                </a:solidFill>
                <a:latin typeface="Poppins"/>
                <a:ea typeface="Poppins"/>
                <a:cs typeface="Poppins"/>
                <a:sym typeface="Poppins"/>
              </a:defRPr>
            </a:lvl1pPr>
            <a:lvl2pPr marR="0" lvl="1" algn="l" rtl="0">
              <a:lnSpc>
                <a:spcPct val="150000"/>
              </a:lnSpc>
              <a:spcBef>
                <a:spcPts val="500"/>
              </a:spcBef>
              <a:spcAft>
                <a:spcPts val="0"/>
              </a:spcAft>
              <a:buClr>
                <a:srgbClr val="0029FF"/>
              </a:buClr>
              <a:buSzPts val="1800"/>
              <a:buFont typeface="Arial"/>
              <a:buChar char="•"/>
              <a:defRPr sz="1800" b="0" i="0" u="none" strike="noStrike" cap="none">
                <a:solidFill>
                  <a:schemeClr val="dk1"/>
                </a:solidFill>
                <a:latin typeface="Poppins"/>
                <a:ea typeface="Poppins"/>
                <a:cs typeface="Poppins"/>
                <a:sym typeface="Poppins"/>
              </a:defRPr>
            </a:lvl2pPr>
            <a:lvl3pPr marR="0" lvl="2" algn="l" rtl="0">
              <a:lnSpc>
                <a:spcPct val="150000"/>
              </a:lnSpc>
              <a:spcBef>
                <a:spcPts val="500"/>
              </a:spcBef>
              <a:spcAft>
                <a:spcPts val="0"/>
              </a:spcAft>
              <a:buClr>
                <a:srgbClr val="0029FF"/>
              </a:buClr>
              <a:buSzPts val="1600"/>
              <a:buFont typeface="Arial"/>
              <a:buChar char="•"/>
              <a:defRPr sz="1600" b="0" i="0" u="none" strike="noStrike" cap="none">
                <a:solidFill>
                  <a:schemeClr val="dk1"/>
                </a:solidFill>
                <a:latin typeface="Poppins"/>
                <a:ea typeface="Poppins"/>
                <a:cs typeface="Poppins"/>
                <a:sym typeface="Poppins"/>
              </a:defRPr>
            </a:lvl3pPr>
            <a:lvl4pPr marR="0" lvl="3" algn="l" rtl="0">
              <a:lnSpc>
                <a:spcPct val="150000"/>
              </a:lnSpc>
              <a:spcBef>
                <a:spcPts val="500"/>
              </a:spcBef>
              <a:spcAft>
                <a:spcPts val="0"/>
              </a:spcAft>
              <a:buClr>
                <a:srgbClr val="0029FF"/>
              </a:buClr>
              <a:buSzPts val="1400"/>
              <a:buFont typeface="Arial"/>
              <a:buChar char="•"/>
              <a:defRPr sz="1400" b="0" i="0" u="none" strike="noStrike" cap="none">
                <a:solidFill>
                  <a:schemeClr val="dk1"/>
                </a:solidFill>
                <a:latin typeface="Poppins"/>
                <a:ea typeface="Poppins"/>
                <a:cs typeface="Poppins"/>
                <a:sym typeface="Poppins"/>
              </a:defRPr>
            </a:lvl4pPr>
            <a:lvl5pPr marR="0" lvl="4" algn="l" rtl="0">
              <a:lnSpc>
                <a:spcPct val="150000"/>
              </a:lnSpc>
              <a:spcBef>
                <a:spcPts val="500"/>
              </a:spcBef>
              <a:spcAft>
                <a:spcPts val="0"/>
              </a:spcAft>
              <a:buClr>
                <a:srgbClr val="0029FF"/>
              </a:buClr>
              <a:buSzPts val="1200"/>
              <a:buFont typeface="Arial"/>
              <a:buChar char="•"/>
              <a:defRPr sz="1200" b="0" i="0" u="none" strike="noStrike" cap="none">
                <a:solidFill>
                  <a:schemeClr val="dk1"/>
                </a:solidFill>
                <a:latin typeface="Poppins"/>
                <a:ea typeface="Poppins"/>
                <a:cs typeface="Poppins"/>
                <a:sym typeface="Poppi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96" name="Google Shape;596;p77"/>
          <p:cNvSpPr>
            <a:spLocks noGrp="1"/>
          </p:cNvSpPr>
          <p:nvPr>
            <p:ph type="pic" idx="7"/>
          </p:nvPr>
        </p:nvSpPr>
        <p:spPr>
          <a:xfrm>
            <a:off x="5018649" y="1049960"/>
            <a:ext cx="1356600" cy="1356900"/>
          </a:xfrm>
          <a:prstGeom prst="rect">
            <a:avLst/>
          </a:prstGeom>
          <a:noFill/>
          <a:ln>
            <a:noFill/>
          </a:ln>
        </p:spPr>
        <p:txBody>
          <a:bodyPr spcFirstLastPara="1" wrap="square" lIns="0" tIns="0" rIns="0" bIns="0" anchor="ctr" anchorCtr="0">
            <a:noAutofit/>
          </a:bodyPr>
          <a:lstStyle>
            <a:lvl1pPr marR="0" lvl="0" algn="ctr" rtl="0">
              <a:lnSpc>
                <a:spcPct val="150000"/>
              </a:lnSpc>
              <a:spcBef>
                <a:spcPts val="1000"/>
              </a:spcBef>
              <a:spcAft>
                <a:spcPts val="0"/>
              </a:spcAft>
              <a:buClr>
                <a:srgbClr val="0029FF"/>
              </a:buClr>
              <a:buSzPts val="1300"/>
              <a:buFont typeface="Arial"/>
              <a:buNone/>
              <a:defRPr sz="1300" b="0" i="0" u="none" strike="noStrike" cap="none">
                <a:solidFill>
                  <a:srgbClr val="7F7F7F"/>
                </a:solidFill>
                <a:latin typeface="Poppins"/>
                <a:ea typeface="Poppins"/>
                <a:cs typeface="Poppins"/>
                <a:sym typeface="Poppins"/>
              </a:defRPr>
            </a:lvl1pPr>
            <a:lvl2pPr marR="0" lvl="1" algn="l" rtl="0">
              <a:lnSpc>
                <a:spcPct val="150000"/>
              </a:lnSpc>
              <a:spcBef>
                <a:spcPts val="500"/>
              </a:spcBef>
              <a:spcAft>
                <a:spcPts val="0"/>
              </a:spcAft>
              <a:buClr>
                <a:srgbClr val="0029FF"/>
              </a:buClr>
              <a:buSzPts val="1800"/>
              <a:buFont typeface="Arial"/>
              <a:buChar char="•"/>
              <a:defRPr sz="1800" b="0" i="0" u="none" strike="noStrike" cap="none">
                <a:solidFill>
                  <a:schemeClr val="dk1"/>
                </a:solidFill>
                <a:latin typeface="Poppins"/>
                <a:ea typeface="Poppins"/>
                <a:cs typeface="Poppins"/>
                <a:sym typeface="Poppins"/>
              </a:defRPr>
            </a:lvl2pPr>
            <a:lvl3pPr marR="0" lvl="2" algn="l" rtl="0">
              <a:lnSpc>
                <a:spcPct val="150000"/>
              </a:lnSpc>
              <a:spcBef>
                <a:spcPts val="500"/>
              </a:spcBef>
              <a:spcAft>
                <a:spcPts val="0"/>
              </a:spcAft>
              <a:buClr>
                <a:srgbClr val="0029FF"/>
              </a:buClr>
              <a:buSzPts val="1600"/>
              <a:buFont typeface="Arial"/>
              <a:buChar char="•"/>
              <a:defRPr sz="1600" b="0" i="0" u="none" strike="noStrike" cap="none">
                <a:solidFill>
                  <a:schemeClr val="dk1"/>
                </a:solidFill>
                <a:latin typeface="Poppins"/>
                <a:ea typeface="Poppins"/>
                <a:cs typeface="Poppins"/>
                <a:sym typeface="Poppins"/>
              </a:defRPr>
            </a:lvl3pPr>
            <a:lvl4pPr marR="0" lvl="3" algn="l" rtl="0">
              <a:lnSpc>
                <a:spcPct val="150000"/>
              </a:lnSpc>
              <a:spcBef>
                <a:spcPts val="500"/>
              </a:spcBef>
              <a:spcAft>
                <a:spcPts val="0"/>
              </a:spcAft>
              <a:buClr>
                <a:srgbClr val="0029FF"/>
              </a:buClr>
              <a:buSzPts val="1400"/>
              <a:buFont typeface="Arial"/>
              <a:buChar char="•"/>
              <a:defRPr sz="1400" b="0" i="0" u="none" strike="noStrike" cap="none">
                <a:solidFill>
                  <a:schemeClr val="dk1"/>
                </a:solidFill>
                <a:latin typeface="Poppins"/>
                <a:ea typeface="Poppins"/>
                <a:cs typeface="Poppins"/>
                <a:sym typeface="Poppins"/>
              </a:defRPr>
            </a:lvl4pPr>
            <a:lvl5pPr marR="0" lvl="4" algn="l" rtl="0">
              <a:lnSpc>
                <a:spcPct val="150000"/>
              </a:lnSpc>
              <a:spcBef>
                <a:spcPts val="500"/>
              </a:spcBef>
              <a:spcAft>
                <a:spcPts val="0"/>
              </a:spcAft>
              <a:buClr>
                <a:srgbClr val="0029FF"/>
              </a:buClr>
              <a:buSzPts val="1200"/>
              <a:buFont typeface="Arial"/>
              <a:buChar char="•"/>
              <a:defRPr sz="1200" b="0" i="0" u="none" strike="noStrike" cap="none">
                <a:solidFill>
                  <a:schemeClr val="dk1"/>
                </a:solidFill>
                <a:latin typeface="Poppins"/>
                <a:ea typeface="Poppins"/>
                <a:cs typeface="Poppins"/>
                <a:sym typeface="Poppi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97" name="Google Shape;597;p77"/>
          <p:cNvSpPr>
            <a:spLocks noGrp="1"/>
          </p:cNvSpPr>
          <p:nvPr>
            <p:ph type="pic" idx="8"/>
          </p:nvPr>
        </p:nvSpPr>
        <p:spPr>
          <a:xfrm>
            <a:off x="7248704" y="1049960"/>
            <a:ext cx="1356600" cy="1356900"/>
          </a:xfrm>
          <a:prstGeom prst="rect">
            <a:avLst/>
          </a:prstGeom>
          <a:noFill/>
          <a:ln>
            <a:noFill/>
          </a:ln>
        </p:spPr>
        <p:txBody>
          <a:bodyPr spcFirstLastPara="1" wrap="square" lIns="0" tIns="0" rIns="0" bIns="0" anchor="ctr" anchorCtr="0">
            <a:noAutofit/>
          </a:bodyPr>
          <a:lstStyle>
            <a:lvl1pPr marR="0" lvl="0" algn="ctr" rtl="0">
              <a:lnSpc>
                <a:spcPct val="150000"/>
              </a:lnSpc>
              <a:spcBef>
                <a:spcPts val="1000"/>
              </a:spcBef>
              <a:spcAft>
                <a:spcPts val="0"/>
              </a:spcAft>
              <a:buClr>
                <a:srgbClr val="0029FF"/>
              </a:buClr>
              <a:buSzPts val="1300"/>
              <a:buFont typeface="Arial"/>
              <a:buNone/>
              <a:defRPr sz="1300" b="0" i="0" u="none" strike="noStrike" cap="none">
                <a:solidFill>
                  <a:srgbClr val="7F7F7F"/>
                </a:solidFill>
                <a:latin typeface="Poppins"/>
                <a:ea typeface="Poppins"/>
                <a:cs typeface="Poppins"/>
                <a:sym typeface="Poppins"/>
              </a:defRPr>
            </a:lvl1pPr>
            <a:lvl2pPr marR="0" lvl="1" algn="l" rtl="0">
              <a:lnSpc>
                <a:spcPct val="150000"/>
              </a:lnSpc>
              <a:spcBef>
                <a:spcPts val="500"/>
              </a:spcBef>
              <a:spcAft>
                <a:spcPts val="0"/>
              </a:spcAft>
              <a:buClr>
                <a:srgbClr val="0029FF"/>
              </a:buClr>
              <a:buSzPts val="1800"/>
              <a:buFont typeface="Arial"/>
              <a:buChar char="•"/>
              <a:defRPr sz="1800" b="0" i="0" u="none" strike="noStrike" cap="none">
                <a:solidFill>
                  <a:schemeClr val="dk1"/>
                </a:solidFill>
                <a:latin typeface="Poppins"/>
                <a:ea typeface="Poppins"/>
                <a:cs typeface="Poppins"/>
                <a:sym typeface="Poppins"/>
              </a:defRPr>
            </a:lvl2pPr>
            <a:lvl3pPr marR="0" lvl="2" algn="l" rtl="0">
              <a:lnSpc>
                <a:spcPct val="150000"/>
              </a:lnSpc>
              <a:spcBef>
                <a:spcPts val="500"/>
              </a:spcBef>
              <a:spcAft>
                <a:spcPts val="0"/>
              </a:spcAft>
              <a:buClr>
                <a:srgbClr val="0029FF"/>
              </a:buClr>
              <a:buSzPts val="1600"/>
              <a:buFont typeface="Arial"/>
              <a:buChar char="•"/>
              <a:defRPr sz="1600" b="0" i="0" u="none" strike="noStrike" cap="none">
                <a:solidFill>
                  <a:schemeClr val="dk1"/>
                </a:solidFill>
                <a:latin typeface="Poppins"/>
                <a:ea typeface="Poppins"/>
                <a:cs typeface="Poppins"/>
                <a:sym typeface="Poppins"/>
              </a:defRPr>
            </a:lvl3pPr>
            <a:lvl4pPr marR="0" lvl="3" algn="l" rtl="0">
              <a:lnSpc>
                <a:spcPct val="150000"/>
              </a:lnSpc>
              <a:spcBef>
                <a:spcPts val="500"/>
              </a:spcBef>
              <a:spcAft>
                <a:spcPts val="0"/>
              </a:spcAft>
              <a:buClr>
                <a:srgbClr val="0029FF"/>
              </a:buClr>
              <a:buSzPts val="1400"/>
              <a:buFont typeface="Arial"/>
              <a:buChar char="•"/>
              <a:defRPr sz="1400" b="0" i="0" u="none" strike="noStrike" cap="none">
                <a:solidFill>
                  <a:schemeClr val="dk1"/>
                </a:solidFill>
                <a:latin typeface="Poppins"/>
                <a:ea typeface="Poppins"/>
                <a:cs typeface="Poppins"/>
                <a:sym typeface="Poppins"/>
              </a:defRPr>
            </a:lvl4pPr>
            <a:lvl5pPr marR="0" lvl="4" algn="l" rtl="0">
              <a:lnSpc>
                <a:spcPct val="150000"/>
              </a:lnSpc>
              <a:spcBef>
                <a:spcPts val="500"/>
              </a:spcBef>
              <a:spcAft>
                <a:spcPts val="0"/>
              </a:spcAft>
              <a:buClr>
                <a:srgbClr val="0029FF"/>
              </a:buClr>
              <a:buSzPts val="1200"/>
              <a:buFont typeface="Arial"/>
              <a:buChar char="•"/>
              <a:defRPr sz="1200" b="0" i="0" u="none" strike="noStrike" cap="none">
                <a:solidFill>
                  <a:schemeClr val="dk1"/>
                </a:solidFill>
                <a:latin typeface="Poppins"/>
                <a:ea typeface="Poppins"/>
                <a:cs typeface="Poppins"/>
                <a:sym typeface="Poppi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98" name="Google Shape;598;p77"/>
          <p:cNvSpPr txBox="1">
            <a:spLocks noGrp="1"/>
          </p:cNvSpPr>
          <p:nvPr>
            <p:ph type="body" idx="9"/>
          </p:nvPr>
        </p:nvSpPr>
        <p:spPr>
          <a:xfrm>
            <a:off x="4773649" y="3700327"/>
            <a:ext cx="1825200" cy="926700"/>
          </a:xfrm>
          <a:prstGeom prst="rect">
            <a:avLst/>
          </a:prstGeom>
          <a:noFill/>
          <a:ln>
            <a:noFill/>
          </a:ln>
        </p:spPr>
        <p:txBody>
          <a:bodyPr spcFirstLastPara="1" wrap="square" lIns="0" tIns="0" rIns="0" bIns="0" anchor="t" anchorCtr="0">
            <a:noAutofit/>
          </a:bodyPr>
          <a:lstStyle>
            <a:lvl1pPr marL="457200" lvl="0" indent="-228600" algn="ctr" rtl="0">
              <a:lnSpc>
                <a:spcPct val="100000"/>
              </a:lnSpc>
              <a:spcBef>
                <a:spcPts val="1000"/>
              </a:spcBef>
              <a:spcAft>
                <a:spcPts val="0"/>
              </a:spcAft>
              <a:buSzPts val="1400"/>
              <a:buNone/>
              <a:defRPr sz="1400"/>
            </a:lvl1pPr>
            <a:lvl2pPr marL="914400" lvl="1" indent="-323850" algn="ctr" rtl="0">
              <a:lnSpc>
                <a:spcPct val="150000"/>
              </a:lnSpc>
              <a:spcBef>
                <a:spcPts val="500"/>
              </a:spcBef>
              <a:spcAft>
                <a:spcPts val="0"/>
              </a:spcAft>
              <a:buSzPts val="1500"/>
              <a:buChar char="•"/>
              <a:defRPr sz="1500"/>
            </a:lvl2pPr>
            <a:lvl3pPr marL="1371600" lvl="2" indent="-228600" algn="l" rtl="0">
              <a:lnSpc>
                <a:spcPct val="150000"/>
              </a:lnSpc>
              <a:spcBef>
                <a:spcPts val="500"/>
              </a:spcBef>
              <a:spcAft>
                <a:spcPts val="0"/>
              </a:spcAft>
              <a:buSzPts val="1600"/>
              <a:buNone/>
              <a:defRPr sz="1600"/>
            </a:lvl3pPr>
            <a:lvl4pPr marL="1828800" lvl="3" indent="-330200" algn="l" rtl="0">
              <a:lnSpc>
                <a:spcPct val="150000"/>
              </a:lnSpc>
              <a:spcBef>
                <a:spcPts val="500"/>
              </a:spcBef>
              <a:spcAft>
                <a:spcPts val="0"/>
              </a:spcAft>
              <a:buSzPts val="1600"/>
              <a:buChar char="•"/>
              <a:defRPr sz="1600"/>
            </a:lvl4pPr>
            <a:lvl5pPr marL="2286000" lvl="4" indent="-330200" algn="l" rtl="0">
              <a:lnSpc>
                <a:spcPct val="150000"/>
              </a:lnSpc>
              <a:spcBef>
                <a:spcPts val="500"/>
              </a:spcBef>
              <a:spcAft>
                <a:spcPts val="0"/>
              </a:spcAft>
              <a:buSzPts val="1600"/>
              <a:buChar char="•"/>
              <a:defRPr sz="1600"/>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599" name="Google Shape;599;p77"/>
          <p:cNvSpPr txBox="1">
            <a:spLocks noGrp="1"/>
          </p:cNvSpPr>
          <p:nvPr>
            <p:ph type="body" idx="13"/>
          </p:nvPr>
        </p:nvSpPr>
        <p:spPr>
          <a:xfrm>
            <a:off x="4773649" y="2919133"/>
            <a:ext cx="1825200" cy="619200"/>
          </a:xfrm>
          <a:prstGeom prst="rect">
            <a:avLst/>
          </a:prstGeom>
          <a:noFill/>
          <a:ln>
            <a:noFill/>
          </a:ln>
        </p:spPr>
        <p:txBody>
          <a:bodyPr spcFirstLastPara="1" wrap="square" lIns="0" tIns="0" rIns="0" bIns="0" anchor="t" anchorCtr="0">
            <a:noAutofit/>
          </a:bodyPr>
          <a:lstStyle>
            <a:lvl1pPr marL="457200" lvl="0" indent="-228600" algn="ctr" rtl="0">
              <a:lnSpc>
                <a:spcPct val="100000"/>
              </a:lnSpc>
              <a:spcBef>
                <a:spcPts val="1000"/>
              </a:spcBef>
              <a:spcAft>
                <a:spcPts val="0"/>
              </a:spcAft>
              <a:buSzPts val="1600"/>
              <a:buNone/>
              <a:defRPr sz="1600" b="1"/>
            </a:lvl1pPr>
            <a:lvl2pPr marL="914400" lvl="1" indent="-228600" algn="l" rtl="0">
              <a:lnSpc>
                <a:spcPct val="150000"/>
              </a:lnSpc>
              <a:spcBef>
                <a:spcPts val="500"/>
              </a:spcBef>
              <a:spcAft>
                <a:spcPts val="0"/>
              </a:spcAft>
              <a:buSzPts val="2000"/>
              <a:buNone/>
              <a:defRPr sz="2000" b="1"/>
            </a:lvl2pPr>
            <a:lvl3pPr marL="1371600" lvl="2" indent="-228600" algn="l" rtl="0">
              <a:lnSpc>
                <a:spcPct val="150000"/>
              </a:lnSpc>
              <a:spcBef>
                <a:spcPts val="500"/>
              </a:spcBef>
              <a:spcAft>
                <a:spcPts val="0"/>
              </a:spcAft>
              <a:buSzPts val="1800"/>
              <a:buNone/>
              <a:defRPr sz="1800" b="1"/>
            </a:lvl3pPr>
            <a:lvl4pPr marL="1828800" lvl="3" indent="-228600" algn="l" rtl="0">
              <a:lnSpc>
                <a:spcPct val="150000"/>
              </a:lnSpc>
              <a:spcBef>
                <a:spcPts val="500"/>
              </a:spcBef>
              <a:spcAft>
                <a:spcPts val="0"/>
              </a:spcAft>
              <a:buSzPts val="1600"/>
              <a:buNone/>
              <a:defRPr sz="1600" b="1"/>
            </a:lvl4pPr>
            <a:lvl5pPr marL="2286000" lvl="4" indent="-228600" algn="l" rtl="0">
              <a:lnSpc>
                <a:spcPct val="150000"/>
              </a:lnSpc>
              <a:spcBef>
                <a:spcPts val="500"/>
              </a:spcBef>
              <a:spcAft>
                <a:spcPts val="0"/>
              </a:spcAft>
              <a:buSzPts val="1600"/>
              <a:buNone/>
              <a:defRPr sz="1600" b="1"/>
            </a:lvl5pPr>
            <a:lvl6pPr marL="2743200" lvl="5" indent="-228600" algn="l" rtl="0">
              <a:lnSpc>
                <a:spcPct val="90000"/>
              </a:lnSpc>
              <a:spcBef>
                <a:spcPts val="500"/>
              </a:spcBef>
              <a:spcAft>
                <a:spcPts val="0"/>
              </a:spcAft>
              <a:buClr>
                <a:schemeClr val="dk1"/>
              </a:buClr>
              <a:buSzPts val="1600"/>
              <a:buNone/>
              <a:defRPr sz="1600" b="1"/>
            </a:lvl6pPr>
            <a:lvl7pPr marL="3200400" lvl="6" indent="-228600" algn="l" rtl="0">
              <a:lnSpc>
                <a:spcPct val="90000"/>
              </a:lnSpc>
              <a:spcBef>
                <a:spcPts val="500"/>
              </a:spcBef>
              <a:spcAft>
                <a:spcPts val="0"/>
              </a:spcAft>
              <a:buClr>
                <a:schemeClr val="dk1"/>
              </a:buClr>
              <a:buSzPts val="1600"/>
              <a:buNone/>
              <a:defRPr sz="1600" b="1"/>
            </a:lvl7pPr>
            <a:lvl8pPr marL="3657600" lvl="7" indent="-228600" algn="l" rtl="0">
              <a:lnSpc>
                <a:spcPct val="90000"/>
              </a:lnSpc>
              <a:spcBef>
                <a:spcPts val="500"/>
              </a:spcBef>
              <a:spcAft>
                <a:spcPts val="0"/>
              </a:spcAft>
              <a:buClr>
                <a:schemeClr val="dk1"/>
              </a:buClr>
              <a:buSzPts val="1600"/>
              <a:buNone/>
              <a:defRPr sz="1600" b="1"/>
            </a:lvl8pPr>
            <a:lvl9pPr marL="4114800" lvl="8" indent="-228600" algn="l" rtl="0">
              <a:lnSpc>
                <a:spcPct val="90000"/>
              </a:lnSpc>
              <a:spcBef>
                <a:spcPts val="500"/>
              </a:spcBef>
              <a:spcAft>
                <a:spcPts val="0"/>
              </a:spcAft>
              <a:buClr>
                <a:schemeClr val="dk1"/>
              </a:buClr>
              <a:buSzPts val="1600"/>
              <a:buNone/>
              <a:defRPr sz="1600" b="1"/>
            </a:lvl9pPr>
          </a:lstStyle>
          <a:p>
            <a:endParaRPr/>
          </a:p>
        </p:txBody>
      </p:sp>
      <p:sp>
        <p:nvSpPr>
          <p:cNvPr id="600" name="Google Shape;600;p77"/>
          <p:cNvSpPr txBox="1">
            <a:spLocks noGrp="1"/>
          </p:cNvSpPr>
          <p:nvPr>
            <p:ph type="body" idx="14"/>
          </p:nvPr>
        </p:nvSpPr>
        <p:spPr>
          <a:xfrm>
            <a:off x="7002075" y="3700327"/>
            <a:ext cx="1825200" cy="926700"/>
          </a:xfrm>
          <a:prstGeom prst="rect">
            <a:avLst/>
          </a:prstGeom>
          <a:noFill/>
          <a:ln>
            <a:noFill/>
          </a:ln>
        </p:spPr>
        <p:txBody>
          <a:bodyPr spcFirstLastPara="1" wrap="square" lIns="0" tIns="0" rIns="0" bIns="0" anchor="t" anchorCtr="0">
            <a:noAutofit/>
          </a:bodyPr>
          <a:lstStyle>
            <a:lvl1pPr marL="457200" lvl="0" indent="-228600" algn="ctr" rtl="0">
              <a:lnSpc>
                <a:spcPct val="100000"/>
              </a:lnSpc>
              <a:spcBef>
                <a:spcPts val="1000"/>
              </a:spcBef>
              <a:spcAft>
                <a:spcPts val="0"/>
              </a:spcAft>
              <a:buSzPts val="1400"/>
              <a:buNone/>
              <a:defRPr sz="1400"/>
            </a:lvl1pPr>
            <a:lvl2pPr marL="914400" lvl="1" indent="-323850" algn="ctr" rtl="0">
              <a:lnSpc>
                <a:spcPct val="150000"/>
              </a:lnSpc>
              <a:spcBef>
                <a:spcPts val="500"/>
              </a:spcBef>
              <a:spcAft>
                <a:spcPts val="0"/>
              </a:spcAft>
              <a:buSzPts val="1500"/>
              <a:buChar char="•"/>
              <a:defRPr sz="1500"/>
            </a:lvl2pPr>
            <a:lvl3pPr marL="1371600" lvl="2" indent="-228600" algn="l" rtl="0">
              <a:lnSpc>
                <a:spcPct val="150000"/>
              </a:lnSpc>
              <a:spcBef>
                <a:spcPts val="500"/>
              </a:spcBef>
              <a:spcAft>
                <a:spcPts val="0"/>
              </a:spcAft>
              <a:buSzPts val="1600"/>
              <a:buNone/>
              <a:defRPr sz="1600"/>
            </a:lvl3pPr>
            <a:lvl4pPr marL="1828800" lvl="3" indent="-330200" algn="l" rtl="0">
              <a:lnSpc>
                <a:spcPct val="150000"/>
              </a:lnSpc>
              <a:spcBef>
                <a:spcPts val="500"/>
              </a:spcBef>
              <a:spcAft>
                <a:spcPts val="0"/>
              </a:spcAft>
              <a:buSzPts val="1600"/>
              <a:buChar char="•"/>
              <a:defRPr sz="1600"/>
            </a:lvl4pPr>
            <a:lvl5pPr marL="2286000" lvl="4" indent="-330200" algn="l" rtl="0">
              <a:lnSpc>
                <a:spcPct val="150000"/>
              </a:lnSpc>
              <a:spcBef>
                <a:spcPts val="500"/>
              </a:spcBef>
              <a:spcAft>
                <a:spcPts val="0"/>
              </a:spcAft>
              <a:buSzPts val="1600"/>
              <a:buChar char="•"/>
              <a:defRPr sz="1600"/>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601" name="Google Shape;601;p77"/>
          <p:cNvSpPr txBox="1">
            <a:spLocks noGrp="1"/>
          </p:cNvSpPr>
          <p:nvPr>
            <p:ph type="body" idx="15"/>
          </p:nvPr>
        </p:nvSpPr>
        <p:spPr>
          <a:xfrm>
            <a:off x="7002075" y="2919133"/>
            <a:ext cx="1825200" cy="619200"/>
          </a:xfrm>
          <a:prstGeom prst="rect">
            <a:avLst/>
          </a:prstGeom>
          <a:noFill/>
          <a:ln>
            <a:noFill/>
          </a:ln>
        </p:spPr>
        <p:txBody>
          <a:bodyPr spcFirstLastPara="1" wrap="square" lIns="0" tIns="0" rIns="0" bIns="0" anchor="t" anchorCtr="0">
            <a:noAutofit/>
          </a:bodyPr>
          <a:lstStyle>
            <a:lvl1pPr marL="457200" lvl="0" indent="-228600" algn="ctr" rtl="0">
              <a:lnSpc>
                <a:spcPct val="100000"/>
              </a:lnSpc>
              <a:spcBef>
                <a:spcPts val="1000"/>
              </a:spcBef>
              <a:spcAft>
                <a:spcPts val="0"/>
              </a:spcAft>
              <a:buSzPts val="1600"/>
              <a:buNone/>
              <a:defRPr sz="1600" b="1"/>
            </a:lvl1pPr>
            <a:lvl2pPr marL="914400" lvl="1" indent="-228600" algn="l" rtl="0">
              <a:lnSpc>
                <a:spcPct val="150000"/>
              </a:lnSpc>
              <a:spcBef>
                <a:spcPts val="500"/>
              </a:spcBef>
              <a:spcAft>
                <a:spcPts val="0"/>
              </a:spcAft>
              <a:buSzPts val="2000"/>
              <a:buNone/>
              <a:defRPr sz="2000" b="1"/>
            </a:lvl2pPr>
            <a:lvl3pPr marL="1371600" lvl="2" indent="-228600" algn="l" rtl="0">
              <a:lnSpc>
                <a:spcPct val="150000"/>
              </a:lnSpc>
              <a:spcBef>
                <a:spcPts val="500"/>
              </a:spcBef>
              <a:spcAft>
                <a:spcPts val="0"/>
              </a:spcAft>
              <a:buSzPts val="1800"/>
              <a:buNone/>
              <a:defRPr sz="1800" b="1"/>
            </a:lvl3pPr>
            <a:lvl4pPr marL="1828800" lvl="3" indent="-228600" algn="l" rtl="0">
              <a:lnSpc>
                <a:spcPct val="150000"/>
              </a:lnSpc>
              <a:spcBef>
                <a:spcPts val="500"/>
              </a:spcBef>
              <a:spcAft>
                <a:spcPts val="0"/>
              </a:spcAft>
              <a:buSzPts val="1600"/>
              <a:buNone/>
              <a:defRPr sz="1600" b="1"/>
            </a:lvl4pPr>
            <a:lvl5pPr marL="2286000" lvl="4" indent="-228600" algn="l" rtl="0">
              <a:lnSpc>
                <a:spcPct val="150000"/>
              </a:lnSpc>
              <a:spcBef>
                <a:spcPts val="500"/>
              </a:spcBef>
              <a:spcAft>
                <a:spcPts val="0"/>
              </a:spcAft>
              <a:buSzPts val="1600"/>
              <a:buNone/>
              <a:defRPr sz="1600" b="1"/>
            </a:lvl5pPr>
            <a:lvl6pPr marL="2743200" lvl="5" indent="-228600" algn="l" rtl="0">
              <a:lnSpc>
                <a:spcPct val="90000"/>
              </a:lnSpc>
              <a:spcBef>
                <a:spcPts val="500"/>
              </a:spcBef>
              <a:spcAft>
                <a:spcPts val="0"/>
              </a:spcAft>
              <a:buClr>
                <a:schemeClr val="dk1"/>
              </a:buClr>
              <a:buSzPts val="1600"/>
              <a:buNone/>
              <a:defRPr sz="1600" b="1"/>
            </a:lvl6pPr>
            <a:lvl7pPr marL="3200400" lvl="6" indent="-228600" algn="l" rtl="0">
              <a:lnSpc>
                <a:spcPct val="90000"/>
              </a:lnSpc>
              <a:spcBef>
                <a:spcPts val="500"/>
              </a:spcBef>
              <a:spcAft>
                <a:spcPts val="0"/>
              </a:spcAft>
              <a:buClr>
                <a:schemeClr val="dk1"/>
              </a:buClr>
              <a:buSzPts val="1600"/>
              <a:buNone/>
              <a:defRPr sz="1600" b="1"/>
            </a:lvl7pPr>
            <a:lvl8pPr marL="3657600" lvl="7" indent="-228600" algn="l" rtl="0">
              <a:lnSpc>
                <a:spcPct val="90000"/>
              </a:lnSpc>
              <a:spcBef>
                <a:spcPts val="500"/>
              </a:spcBef>
              <a:spcAft>
                <a:spcPts val="0"/>
              </a:spcAft>
              <a:buClr>
                <a:schemeClr val="dk1"/>
              </a:buClr>
              <a:buSzPts val="1600"/>
              <a:buNone/>
              <a:defRPr sz="1600" b="1"/>
            </a:lvl8pPr>
            <a:lvl9pPr marL="4114800" lvl="8" indent="-228600" algn="l" rtl="0">
              <a:lnSpc>
                <a:spcPct val="90000"/>
              </a:lnSpc>
              <a:spcBef>
                <a:spcPts val="500"/>
              </a:spcBef>
              <a:spcAft>
                <a:spcPts val="0"/>
              </a:spcAft>
              <a:buClr>
                <a:schemeClr val="dk1"/>
              </a:buClr>
              <a:buSzPts val="1600"/>
              <a:buNone/>
              <a:defRPr sz="1600" b="1"/>
            </a:lvl9pPr>
          </a:lstStyle>
          <a:p>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 body copy" type="obj">
  <p:cSld name="OBJECT">
    <p:spTree>
      <p:nvGrpSpPr>
        <p:cNvPr id="1" name="Shape 602"/>
        <p:cNvGrpSpPr/>
        <p:nvPr/>
      </p:nvGrpSpPr>
      <p:grpSpPr>
        <a:xfrm>
          <a:off x="0" y="0"/>
          <a:ext cx="0" cy="0"/>
          <a:chOff x="0" y="0"/>
          <a:chExt cx="0" cy="0"/>
        </a:xfrm>
      </p:grpSpPr>
      <p:sp>
        <p:nvSpPr>
          <p:cNvPr id="603" name="Google Shape;603;p78"/>
          <p:cNvSpPr txBox="1">
            <a:spLocks noGrp="1"/>
          </p:cNvSpPr>
          <p:nvPr>
            <p:ph type="title"/>
          </p:nvPr>
        </p:nvSpPr>
        <p:spPr>
          <a:xfrm>
            <a:off x="315951" y="274639"/>
            <a:ext cx="8510400" cy="766800"/>
          </a:xfrm>
          <a:prstGeom prst="rect">
            <a:avLst/>
          </a:prstGeom>
          <a:noFill/>
          <a:ln>
            <a:noFill/>
          </a:ln>
        </p:spPr>
        <p:txBody>
          <a:bodyPr spcFirstLastPara="1" wrap="square" lIns="0" tIns="0" rIns="0" bIns="0" anchor="t" anchorCtr="0">
            <a:noAutofit/>
          </a:bodyPr>
          <a:lstStyle>
            <a:lvl1pPr lvl="0" algn="l" rtl="0">
              <a:lnSpc>
                <a:spcPct val="90000"/>
              </a:lnSpc>
              <a:spcBef>
                <a:spcPts val="0"/>
              </a:spcBef>
              <a:spcAft>
                <a:spcPts val="0"/>
              </a:spcAft>
              <a:buSzPts val="4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04" name="Google Shape;604;p78"/>
          <p:cNvSpPr txBox="1">
            <a:spLocks noGrp="1"/>
          </p:cNvSpPr>
          <p:nvPr>
            <p:ph type="body" idx="1"/>
          </p:nvPr>
        </p:nvSpPr>
        <p:spPr>
          <a:xfrm>
            <a:off x="315951" y="1233379"/>
            <a:ext cx="8512200" cy="36354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0"/>
              </a:spcBef>
              <a:spcAft>
                <a:spcPts val="0"/>
              </a:spcAft>
              <a:buSzPts val="2000"/>
              <a:buNone/>
              <a:defRPr/>
            </a:lvl1pPr>
            <a:lvl2pPr marL="914400" lvl="1" indent="-342900" algn="l" rtl="0">
              <a:lnSpc>
                <a:spcPct val="150000"/>
              </a:lnSpc>
              <a:spcBef>
                <a:spcPts val="1600"/>
              </a:spcBef>
              <a:spcAft>
                <a:spcPts val="0"/>
              </a:spcAft>
              <a:buSzPts val="1800"/>
              <a:buChar char="•"/>
              <a:defRPr/>
            </a:lvl2pPr>
            <a:lvl3pPr marL="1371600" lvl="2" indent="-342900" algn="l" rtl="0">
              <a:lnSpc>
                <a:spcPct val="150000"/>
              </a:lnSpc>
              <a:spcBef>
                <a:spcPts val="500"/>
              </a:spcBef>
              <a:spcAft>
                <a:spcPts val="0"/>
              </a:spcAft>
              <a:buSzPts val="1800"/>
              <a:buChar char="•"/>
              <a:defRPr/>
            </a:lvl3pPr>
            <a:lvl4pPr marL="1828800" lvl="3" indent="-342900" algn="l" rtl="0">
              <a:lnSpc>
                <a:spcPct val="150000"/>
              </a:lnSpc>
              <a:spcBef>
                <a:spcPts val="500"/>
              </a:spcBef>
              <a:spcAft>
                <a:spcPts val="0"/>
              </a:spcAft>
              <a:buSzPts val="1800"/>
              <a:buChar char="•"/>
              <a:defRPr/>
            </a:lvl4pPr>
            <a:lvl5pPr marL="2286000" lvl="4" indent="-342900" algn="l" rtl="0">
              <a:lnSpc>
                <a:spcPct val="150000"/>
              </a:lnSpc>
              <a:spcBef>
                <a:spcPts val="500"/>
              </a:spcBef>
              <a:spcAft>
                <a:spcPts val="0"/>
              </a:spcAft>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 + bullets">
  <p:cSld name="Title + bullets">
    <p:spTree>
      <p:nvGrpSpPr>
        <p:cNvPr id="1" name="Shape 605"/>
        <p:cNvGrpSpPr/>
        <p:nvPr/>
      </p:nvGrpSpPr>
      <p:grpSpPr>
        <a:xfrm>
          <a:off x="0" y="0"/>
          <a:ext cx="0" cy="0"/>
          <a:chOff x="0" y="0"/>
          <a:chExt cx="0" cy="0"/>
        </a:xfrm>
      </p:grpSpPr>
      <p:sp>
        <p:nvSpPr>
          <p:cNvPr id="606" name="Google Shape;606;p79"/>
          <p:cNvSpPr txBox="1">
            <a:spLocks noGrp="1"/>
          </p:cNvSpPr>
          <p:nvPr>
            <p:ph type="title"/>
          </p:nvPr>
        </p:nvSpPr>
        <p:spPr>
          <a:xfrm>
            <a:off x="315951" y="274639"/>
            <a:ext cx="8510400" cy="766800"/>
          </a:xfrm>
          <a:prstGeom prst="rect">
            <a:avLst/>
          </a:prstGeom>
          <a:noFill/>
          <a:ln>
            <a:noFill/>
          </a:ln>
        </p:spPr>
        <p:txBody>
          <a:bodyPr spcFirstLastPara="1" wrap="square" lIns="0" tIns="0" rIns="0" bIns="0" anchor="t" anchorCtr="0">
            <a:noAutofit/>
          </a:bodyPr>
          <a:lstStyle>
            <a:lvl1pPr lvl="0" algn="l" rtl="0">
              <a:lnSpc>
                <a:spcPct val="90000"/>
              </a:lnSpc>
              <a:spcBef>
                <a:spcPts val="0"/>
              </a:spcBef>
              <a:spcAft>
                <a:spcPts val="0"/>
              </a:spcAft>
              <a:buSzPts val="4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07" name="Google Shape;607;p79"/>
          <p:cNvSpPr txBox="1">
            <a:spLocks noGrp="1"/>
          </p:cNvSpPr>
          <p:nvPr>
            <p:ph type="body" idx="1"/>
          </p:nvPr>
        </p:nvSpPr>
        <p:spPr>
          <a:xfrm>
            <a:off x="315951" y="1233379"/>
            <a:ext cx="8512200" cy="3635400"/>
          </a:xfrm>
          <a:prstGeom prst="rect">
            <a:avLst/>
          </a:prstGeom>
          <a:noFill/>
          <a:ln>
            <a:noFill/>
          </a:ln>
        </p:spPr>
        <p:txBody>
          <a:bodyPr spcFirstLastPara="1" wrap="square" lIns="0" tIns="0" rIns="0" bIns="0" anchor="t" anchorCtr="0">
            <a:noAutofit/>
          </a:bodyPr>
          <a:lstStyle>
            <a:lvl1pPr marL="457200" lvl="0" indent="-355600" algn="l" rtl="0">
              <a:lnSpc>
                <a:spcPct val="100000"/>
              </a:lnSpc>
              <a:spcBef>
                <a:spcPts val="1000"/>
              </a:spcBef>
              <a:spcAft>
                <a:spcPts val="0"/>
              </a:spcAft>
              <a:buSzPts val="2000"/>
              <a:buChar char="•"/>
              <a:defRPr/>
            </a:lvl1pPr>
            <a:lvl2pPr marL="914400" lvl="1" indent="-342900" algn="l" rtl="0">
              <a:lnSpc>
                <a:spcPct val="100000"/>
              </a:lnSpc>
              <a:spcBef>
                <a:spcPts val="500"/>
              </a:spcBef>
              <a:spcAft>
                <a:spcPts val="0"/>
              </a:spcAft>
              <a:buSzPts val="1800"/>
              <a:buChar char="•"/>
              <a:defRPr/>
            </a:lvl2pPr>
            <a:lvl3pPr marL="1371600" lvl="2" indent="-330200" algn="l" rtl="0">
              <a:lnSpc>
                <a:spcPct val="100000"/>
              </a:lnSpc>
              <a:spcBef>
                <a:spcPts val="500"/>
              </a:spcBef>
              <a:spcAft>
                <a:spcPts val="0"/>
              </a:spcAft>
              <a:buSzPts val="1600"/>
              <a:buChar char="•"/>
              <a:defRPr/>
            </a:lvl3pPr>
            <a:lvl4pPr marL="1828800" lvl="3" indent="-317500" algn="l" rtl="0">
              <a:lnSpc>
                <a:spcPct val="100000"/>
              </a:lnSpc>
              <a:spcBef>
                <a:spcPts val="500"/>
              </a:spcBef>
              <a:spcAft>
                <a:spcPts val="0"/>
              </a:spcAft>
              <a:buSzPts val="1400"/>
              <a:buChar char="•"/>
              <a:defRPr/>
            </a:lvl4pPr>
            <a:lvl5pPr marL="2286000" lvl="4" indent="-304800" algn="l" rtl="0">
              <a:lnSpc>
                <a:spcPct val="100000"/>
              </a:lnSpc>
              <a:spcBef>
                <a:spcPts val="500"/>
              </a:spcBef>
              <a:spcAft>
                <a:spcPts val="0"/>
              </a:spcAft>
              <a:buSzPts val="12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08"/>
        <p:cNvGrpSpPr/>
        <p:nvPr/>
      </p:nvGrpSpPr>
      <p:grpSpPr>
        <a:xfrm>
          <a:off x="0" y="0"/>
          <a:ext cx="0" cy="0"/>
          <a:chOff x="0" y="0"/>
          <a:chExt cx="0" cy="0"/>
        </a:xfrm>
      </p:grpSpPr>
      <p:sp>
        <p:nvSpPr>
          <p:cNvPr id="609" name="Google Shape;609;p80"/>
          <p:cNvSpPr txBox="1">
            <a:spLocks noGrp="1"/>
          </p:cNvSpPr>
          <p:nvPr>
            <p:ph type="title"/>
          </p:nvPr>
        </p:nvSpPr>
        <p:spPr>
          <a:xfrm>
            <a:off x="315951" y="274638"/>
            <a:ext cx="8510400" cy="766800"/>
          </a:xfrm>
          <a:prstGeom prst="rect">
            <a:avLst/>
          </a:prstGeom>
          <a:noFill/>
          <a:ln>
            <a:noFill/>
          </a:ln>
        </p:spPr>
        <p:txBody>
          <a:bodyPr spcFirstLastPara="1" wrap="square" lIns="0" tIns="0" rIns="0" bIns="0" anchor="t" anchorCtr="0">
            <a:noAutofit/>
          </a:bodyPr>
          <a:lstStyle>
            <a:lvl1pPr lvl="0" algn="l" rtl="0">
              <a:lnSpc>
                <a:spcPct val="90000"/>
              </a:lnSpc>
              <a:spcBef>
                <a:spcPts val="0"/>
              </a:spcBef>
              <a:spcAft>
                <a:spcPts val="0"/>
              </a:spcAft>
              <a:buSzPts val="4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itle, 2 coloumns, bullets">
  <p:cSld name="Title, 2 coloumns, bullets">
    <p:spTree>
      <p:nvGrpSpPr>
        <p:cNvPr id="1" name="Shape 610"/>
        <p:cNvGrpSpPr/>
        <p:nvPr/>
      </p:nvGrpSpPr>
      <p:grpSpPr>
        <a:xfrm>
          <a:off x="0" y="0"/>
          <a:ext cx="0" cy="0"/>
          <a:chOff x="0" y="0"/>
          <a:chExt cx="0" cy="0"/>
        </a:xfrm>
      </p:grpSpPr>
      <p:sp>
        <p:nvSpPr>
          <p:cNvPr id="611" name="Google Shape;611;p81"/>
          <p:cNvSpPr txBox="1">
            <a:spLocks noGrp="1"/>
          </p:cNvSpPr>
          <p:nvPr>
            <p:ph type="title"/>
          </p:nvPr>
        </p:nvSpPr>
        <p:spPr>
          <a:xfrm>
            <a:off x="315951" y="274638"/>
            <a:ext cx="8510400" cy="766800"/>
          </a:xfrm>
          <a:prstGeom prst="rect">
            <a:avLst/>
          </a:prstGeom>
          <a:noFill/>
          <a:ln>
            <a:noFill/>
          </a:ln>
        </p:spPr>
        <p:txBody>
          <a:bodyPr spcFirstLastPara="1" wrap="square" lIns="0" tIns="0" rIns="0" bIns="0" anchor="t" anchorCtr="0">
            <a:noAutofit/>
          </a:bodyPr>
          <a:lstStyle>
            <a:lvl1pPr lvl="0" algn="l" rtl="0">
              <a:lnSpc>
                <a:spcPct val="90000"/>
              </a:lnSpc>
              <a:spcBef>
                <a:spcPts val="0"/>
              </a:spcBef>
              <a:spcAft>
                <a:spcPts val="0"/>
              </a:spcAft>
              <a:buSzPts val="4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12" name="Google Shape;612;p81"/>
          <p:cNvSpPr txBox="1">
            <a:spLocks noGrp="1"/>
          </p:cNvSpPr>
          <p:nvPr>
            <p:ph type="body" idx="1"/>
          </p:nvPr>
        </p:nvSpPr>
        <p:spPr>
          <a:xfrm>
            <a:off x="315951" y="1389521"/>
            <a:ext cx="4100400" cy="3242700"/>
          </a:xfrm>
          <a:prstGeom prst="rect">
            <a:avLst/>
          </a:prstGeom>
          <a:noFill/>
          <a:ln>
            <a:noFill/>
          </a:ln>
        </p:spPr>
        <p:txBody>
          <a:bodyPr spcFirstLastPara="1" wrap="square" lIns="0" tIns="0" rIns="0" bIns="0" anchor="t" anchorCtr="0">
            <a:noAutofit/>
          </a:bodyPr>
          <a:lstStyle>
            <a:lvl1pPr marL="457200" lvl="0" indent="-342900" algn="l" rtl="0">
              <a:lnSpc>
                <a:spcPct val="100000"/>
              </a:lnSpc>
              <a:spcBef>
                <a:spcPts val="1000"/>
              </a:spcBef>
              <a:spcAft>
                <a:spcPts val="0"/>
              </a:spcAft>
              <a:buSzPts val="1800"/>
              <a:buChar char="•"/>
              <a:defRPr sz="1800"/>
            </a:lvl1pPr>
            <a:lvl2pPr marL="914400" lvl="1" indent="-342900" algn="l" rtl="0">
              <a:lnSpc>
                <a:spcPct val="100000"/>
              </a:lnSpc>
              <a:spcBef>
                <a:spcPts val="500"/>
              </a:spcBef>
              <a:spcAft>
                <a:spcPts val="0"/>
              </a:spcAft>
              <a:buSzPts val="1800"/>
              <a:buChar char="•"/>
              <a:defRPr sz="1800"/>
            </a:lvl2pPr>
            <a:lvl3pPr marL="1371600" lvl="2" indent="-342900" algn="l" rtl="0">
              <a:lnSpc>
                <a:spcPct val="100000"/>
              </a:lnSpc>
              <a:spcBef>
                <a:spcPts val="500"/>
              </a:spcBef>
              <a:spcAft>
                <a:spcPts val="0"/>
              </a:spcAft>
              <a:buSzPts val="1800"/>
              <a:buChar char="•"/>
              <a:defRPr sz="1800"/>
            </a:lvl3pPr>
            <a:lvl4pPr marL="1828800" lvl="3" indent="-342900" algn="l" rtl="0">
              <a:lnSpc>
                <a:spcPct val="100000"/>
              </a:lnSpc>
              <a:spcBef>
                <a:spcPts val="500"/>
              </a:spcBef>
              <a:spcAft>
                <a:spcPts val="0"/>
              </a:spcAft>
              <a:buSzPts val="1800"/>
              <a:buChar char="•"/>
              <a:defRPr sz="1800"/>
            </a:lvl4pPr>
            <a:lvl5pPr marL="2286000" lvl="4" indent="-342900" algn="l" rtl="0">
              <a:lnSpc>
                <a:spcPct val="100000"/>
              </a:lnSpc>
              <a:spcBef>
                <a:spcPts val="500"/>
              </a:spcBef>
              <a:spcAft>
                <a:spcPts val="0"/>
              </a:spcAft>
              <a:buSzPts val="1800"/>
              <a:buChar char="•"/>
              <a:defRPr sz="1800"/>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613" name="Google Shape;613;p81"/>
          <p:cNvSpPr txBox="1">
            <a:spLocks noGrp="1"/>
          </p:cNvSpPr>
          <p:nvPr>
            <p:ph type="body" idx="2"/>
          </p:nvPr>
        </p:nvSpPr>
        <p:spPr>
          <a:xfrm>
            <a:off x="4728119" y="1389521"/>
            <a:ext cx="4099800" cy="3242700"/>
          </a:xfrm>
          <a:prstGeom prst="rect">
            <a:avLst/>
          </a:prstGeom>
          <a:noFill/>
          <a:ln>
            <a:noFill/>
          </a:ln>
        </p:spPr>
        <p:txBody>
          <a:bodyPr spcFirstLastPara="1" wrap="square" lIns="0" tIns="0" rIns="0" bIns="0" anchor="t" anchorCtr="0">
            <a:noAutofit/>
          </a:bodyPr>
          <a:lstStyle>
            <a:lvl1pPr marL="457200" lvl="0" indent="-342900" algn="l" rtl="0">
              <a:lnSpc>
                <a:spcPct val="100000"/>
              </a:lnSpc>
              <a:spcBef>
                <a:spcPts val="1000"/>
              </a:spcBef>
              <a:spcAft>
                <a:spcPts val="0"/>
              </a:spcAft>
              <a:buSzPts val="1800"/>
              <a:buChar char="•"/>
              <a:defRPr sz="1800"/>
            </a:lvl1pPr>
            <a:lvl2pPr marL="914400" lvl="1" indent="-342900" algn="l" rtl="0">
              <a:lnSpc>
                <a:spcPct val="100000"/>
              </a:lnSpc>
              <a:spcBef>
                <a:spcPts val="500"/>
              </a:spcBef>
              <a:spcAft>
                <a:spcPts val="0"/>
              </a:spcAft>
              <a:buSzPts val="1800"/>
              <a:buChar char="•"/>
              <a:defRPr sz="1800"/>
            </a:lvl2pPr>
            <a:lvl3pPr marL="1371600" lvl="2" indent="-342900" algn="l" rtl="0">
              <a:lnSpc>
                <a:spcPct val="100000"/>
              </a:lnSpc>
              <a:spcBef>
                <a:spcPts val="500"/>
              </a:spcBef>
              <a:spcAft>
                <a:spcPts val="0"/>
              </a:spcAft>
              <a:buSzPts val="1800"/>
              <a:buChar char="•"/>
              <a:defRPr sz="1800"/>
            </a:lvl3pPr>
            <a:lvl4pPr marL="1828800" lvl="3" indent="-342900" algn="l" rtl="0">
              <a:lnSpc>
                <a:spcPct val="100000"/>
              </a:lnSpc>
              <a:spcBef>
                <a:spcPts val="500"/>
              </a:spcBef>
              <a:spcAft>
                <a:spcPts val="0"/>
              </a:spcAft>
              <a:buSzPts val="1800"/>
              <a:buChar char="•"/>
              <a:defRPr sz="1800"/>
            </a:lvl4pPr>
            <a:lvl5pPr marL="2286000" lvl="4" indent="-342900" algn="l" rtl="0">
              <a:lnSpc>
                <a:spcPct val="100000"/>
              </a:lnSpc>
              <a:spcBef>
                <a:spcPts val="500"/>
              </a:spcBef>
              <a:spcAft>
                <a:spcPts val="0"/>
              </a:spcAft>
              <a:buSzPts val="1800"/>
              <a:buChar char="•"/>
              <a:defRPr sz="1800"/>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itle, 3 coloumns, subhead, bullets">
  <p:cSld name="Title, 3 coloumns, subhead, bullets">
    <p:spTree>
      <p:nvGrpSpPr>
        <p:cNvPr id="1" name="Shape 620"/>
        <p:cNvGrpSpPr/>
        <p:nvPr/>
      </p:nvGrpSpPr>
      <p:grpSpPr>
        <a:xfrm>
          <a:off x="0" y="0"/>
          <a:ext cx="0" cy="0"/>
          <a:chOff x="0" y="0"/>
          <a:chExt cx="0" cy="0"/>
        </a:xfrm>
      </p:grpSpPr>
      <p:sp>
        <p:nvSpPr>
          <p:cNvPr id="621" name="Google Shape;621;p83"/>
          <p:cNvSpPr txBox="1">
            <a:spLocks noGrp="1"/>
          </p:cNvSpPr>
          <p:nvPr>
            <p:ph type="title"/>
          </p:nvPr>
        </p:nvSpPr>
        <p:spPr>
          <a:xfrm>
            <a:off x="316800" y="274638"/>
            <a:ext cx="8510400" cy="766800"/>
          </a:xfrm>
          <a:prstGeom prst="rect">
            <a:avLst/>
          </a:prstGeom>
          <a:noFill/>
          <a:ln>
            <a:noFill/>
          </a:ln>
        </p:spPr>
        <p:txBody>
          <a:bodyPr spcFirstLastPara="1" wrap="square" lIns="0" tIns="0" rIns="0" bIns="0" anchor="t" anchorCtr="0">
            <a:noAutofit/>
          </a:bodyPr>
          <a:lstStyle>
            <a:lvl1pPr lvl="0" algn="l" rtl="0">
              <a:lnSpc>
                <a:spcPct val="90000"/>
              </a:lnSpc>
              <a:spcBef>
                <a:spcPts val="0"/>
              </a:spcBef>
              <a:spcAft>
                <a:spcPts val="0"/>
              </a:spcAft>
              <a:buSzPts val="4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22" name="Google Shape;622;p83"/>
          <p:cNvSpPr txBox="1">
            <a:spLocks noGrp="1"/>
          </p:cNvSpPr>
          <p:nvPr>
            <p:ph type="body" idx="1"/>
          </p:nvPr>
        </p:nvSpPr>
        <p:spPr>
          <a:xfrm>
            <a:off x="3281309" y="1389522"/>
            <a:ext cx="2563800" cy="828000"/>
          </a:xfrm>
          <a:prstGeom prst="rect">
            <a:avLst/>
          </a:prstGeom>
          <a:noFill/>
          <a:ln>
            <a:noFill/>
          </a:ln>
        </p:spPr>
        <p:txBody>
          <a:bodyPr spcFirstLastPara="1" wrap="square" lIns="0" tIns="0" rIns="0" bIns="0" anchor="t" anchorCtr="0">
            <a:noAutofit/>
          </a:bodyPr>
          <a:lstStyle>
            <a:lvl1pPr marL="457200" marR="0" lvl="0" indent="-228600" algn="l" rtl="0">
              <a:lnSpc>
                <a:spcPct val="100000"/>
              </a:lnSpc>
              <a:spcBef>
                <a:spcPts val="0"/>
              </a:spcBef>
              <a:spcAft>
                <a:spcPts val="0"/>
              </a:spcAft>
              <a:buClr>
                <a:schemeClr val="dk1"/>
              </a:buClr>
              <a:buSzPts val="1800"/>
              <a:buFont typeface="Arial"/>
              <a:buNone/>
              <a:defRPr sz="1800" b="1" i="0" u="none" strike="noStrike" cap="none">
                <a:solidFill>
                  <a:schemeClr val="dk1"/>
                </a:solidFill>
                <a:latin typeface="Poppins"/>
                <a:ea typeface="Poppins"/>
                <a:cs typeface="Poppins"/>
                <a:sym typeface="Poppins"/>
              </a:defRPr>
            </a:lvl1pPr>
            <a:lvl2pPr marL="914400" lvl="1" indent="-228600" algn="l" rtl="0">
              <a:lnSpc>
                <a:spcPct val="150000"/>
              </a:lnSpc>
              <a:spcBef>
                <a:spcPts val="500"/>
              </a:spcBef>
              <a:spcAft>
                <a:spcPts val="0"/>
              </a:spcAft>
              <a:buSzPts val="2000"/>
              <a:buNone/>
              <a:defRPr sz="2000" b="1"/>
            </a:lvl2pPr>
            <a:lvl3pPr marL="1371600" lvl="2" indent="-228600" algn="l" rtl="0">
              <a:lnSpc>
                <a:spcPct val="150000"/>
              </a:lnSpc>
              <a:spcBef>
                <a:spcPts val="500"/>
              </a:spcBef>
              <a:spcAft>
                <a:spcPts val="0"/>
              </a:spcAft>
              <a:buSzPts val="1800"/>
              <a:buNone/>
              <a:defRPr sz="1800" b="1"/>
            </a:lvl3pPr>
            <a:lvl4pPr marL="1828800" lvl="3" indent="-228600" algn="l" rtl="0">
              <a:lnSpc>
                <a:spcPct val="150000"/>
              </a:lnSpc>
              <a:spcBef>
                <a:spcPts val="500"/>
              </a:spcBef>
              <a:spcAft>
                <a:spcPts val="0"/>
              </a:spcAft>
              <a:buSzPts val="1600"/>
              <a:buNone/>
              <a:defRPr sz="1600" b="1"/>
            </a:lvl4pPr>
            <a:lvl5pPr marL="2286000" lvl="4" indent="-228600" algn="l" rtl="0">
              <a:lnSpc>
                <a:spcPct val="150000"/>
              </a:lnSpc>
              <a:spcBef>
                <a:spcPts val="500"/>
              </a:spcBef>
              <a:spcAft>
                <a:spcPts val="0"/>
              </a:spcAft>
              <a:buSzPts val="1600"/>
              <a:buNone/>
              <a:defRPr sz="1600" b="1"/>
            </a:lvl5pPr>
            <a:lvl6pPr marL="2743200" lvl="5" indent="-228600" algn="l" rtl="0">
              <a:lnSpc>
                <a:spcPct val="90000"/>
              </a:lnSpc>
              <a:spcBef>
                <a:spcPts val="500"/>
              </a:spcBef>
              <a:spcAft>
                <a:spcPts val="0"/>
              </a:spcAft>
              <a:buClr>
                <a:schemeClr val="dk1"/>
              </a:buClr>
              <a:buSzPts val="1600"/>
              <a:buNone/>
              <a:defRPr sz="1600" b="1"/>
            </a:lvl6pPr>
            <a:lvl7pPr marL="3200400" lvl="6" indent="-228600" algn="l" rtl="0">
              <a:lnSpc>
                <a:spcPct val="90000"/>
              </a:lnSpc>
              <a:spcBef>
                <a:spcPts val="500"/>
              </a:spcBef>
              <a:spcAft>
                <a:spcPts val="0"/>
              </a:spcAft>
              <a:buClr>
                <a:schemeClr val="dk1"/>
              </a:buClr>
              <a:buSzPts val="1600"/>
              <a:buNone/>
              <a:defRPr sz="1600" b="1"/>
            </a:lvl7pPr>
            <a:lvl8pPr marL="3657600" lvl="7" indent="-228600" algn="l" rtl="0">
              <a:lnSpc>
                <a:spcPct val="90000"/>
              </a:lnSpc>
              <a:spcBef>
                <a:spcPts val="500"/>
              </a:spcBef>
              <a:spcAft>
                <a:spcPts val="0"/>
              </a:spcAft>
              <a:buClr>
                <a:schemeClr val="dk1"/>
              </a:buClr>
              <a:buSzPts val="1600"/>
              <a:buNone/>
              <a:defRPr sz="1600" b="1"/>
            </a:lvl8pPr>
            <a:lvl9pPr marL="4114800" lvl="8" indent="-228600" algn="l" rtl="0">
              <a:lnSpc>
                <a:spcPct val="90000"/>
              </a:lnSpc>
              <a:spcBef>
                <a:spcPts val="500"/>
              </a:spcBef>
              <a:spcAft>
                <a:spcPts val="0"/>
              </a:spcAft>
              <a:buClr>
                <a:schemeClr val="dk1"/>
              </a:buClr>
              <a:buSzPts val="1600"/>
              <a:buNone/>
              <a:defRPr sz="1600" b="1"/>
            </a:lvl9pPr>
          </a:lstStyle>
          <a:p>
            <a:endParaRPr/>
          </a:p>
        </p:txBody>
      </p:sp>
      <p:sp>
        <p:nvSpPr>
          <p:cNvPr id="623" name="Google Shape;623;p83"/>
          <p:cNvSpPr txBox="1">
            <a:spLocks noGrp="1"/>
          </p:cNvSpPr>
          <p:nvPr>
            <p:ph type="body" idx="2"/>
          </p:nvPr>
        </p:nvSpPr>
        <p:spPr>
          <a:xfrm>
            <a:off x="6257518" y="1389522"/>
            <a:ext cx="2563800" cy="828000"/>
          </a:xfrm>
          <a:prstGeom prst="rect">
            <a:avLst/>
          </a:prstGeom>
          <a:noFill/>
          <a:ln>
            <a:noFill/>
          </a:ln>
        </p:spPr>
        <p:txBody>
          <a:bodyPr spcFirstLastPara="1" wrap="square" lIns="0" tIns="0" rIns="0" bIns="0" anchor="t" anchorCtr="0">
            <a:noAutofit/>
          </a:bodyPr>
          <a:lstStyle>
            <a:lvl1pPr marL="457200" marR="0" lvl="0" indent="-228600" algn="l" rtl="0">
              <a:lnSpc>
                <a:spcPct val="100000"/>
              </a:lnSpc>
              <a:spcBef>
                <a:spcPts val="0"/>
              </a:spcBef>
              <a:spcAft>
                <a:spcPts val="0"/>
              </a:spcAft>
              <a:buClr>
                <a:schemeClr val="dk1"/>
              </a:buClr>
              <a:buSzPts val="1800"/>
              <a:buFont typeface="Arial"/>
              <a:buNone/>
              <a:defRPr sz="1800" b="1" i="0" u="none" strike="noStrike" cap="none">
                <a:solidFill>
                  <a:schemeClr val="dk1"/>
                </a:solidFill>
                <a:latin typeface="Poppins"/>
                <a:ea typeface="Poppins"/>
                <a:cs typeface="Poppins"/>
                <a:sym typeface="Poppins"/>
              </a:defRPr>
            </a:lvl1pPr>
            <a:lvl2pPr marL="914400" lvl="1" indent="-228600" algn="l" rtl="0">
              <a:lnSpc>
                <a:spcPct val="150000"/>
              </a:lnSpc>
              <a:spcBef>
                <a:spcPts val="500"/>
              </a:spcBef>
              <a:spcAft>
                <a:spcPts val="0"/>
              </a:spcAft>
              <a:buSzPts val="2000"/>
              <a:buNone/>
              <a:defRPr sz="2000" b="1"/>
            </a:lvl2pPr>
            <a:lvl3pPr marL="1371600" lvl="2" indent="-228600" algn="l" rtl="0">
              <a:lnSpc>
                <a:spcPct val="150000"/>
              </a:lnSpc>
              <a:spcBef>
                <a:spcPts val="500"/>
              </a:spcBef>
              <a:spcAft>
                <a:spcPts val="0"/>
              </a:spcAft>
              <a:buSzPts val="1800"/>
              <a:buNone/>
              <a:defRPr sz="1800" b="1"/>
            </a:lvl3pPr>
            <a:lvl4pPr marL="1828800" lvl="3" indent="-228600" algn="l" rtl="0">
              <a:lnSpc>
                <a:spcPct val="150000"/>
              </a:lnSpc>
              <a:spcBef>
                <a:spcPts val="500"/>
              </a:spcBef>
              <a:spcAft>
                <a:spcPts val="0"/>
              </a:spcAft>
              <a:buSzPts val="1600"/>
              <a:buNone/>
              <a:defRPr sz="1600" b="1"/>
            </a:lvl4pPr>
            <a:lvl5pPr marL="2286000" lvl="4" indent="-228600" algn="l" rtl="0">
              <a:lnSpc>
                <a:spcPct val="150000"/>
              </a:lnSpc>
              <a:spcBef>
                <a:spcPts val="500"/>
              </a:spcBef>
              <a:spcAft>
                <a:spcPts val="0"/>
              </a:spcAft>
              <a:buSzPts val="1600"/>
              <a:buNone/>
              <a:defRPr sz="1600" b="1"/>
            </a:lvl5pPr>
            <a:lvl6pPr marL="2743200" lvl="5" indent="-228600" algn="l" rtl="0">
              <a:lnSpc>
                <a:spcPct val="90000"/>
              </a:lnSpc>
              <a:spcBef>
                <a:spcPts val="500"/>
              </a:spcBef>
              <a:spcAft>
                <a:spcPts val="0"/>
              </a:spcAft>
              <a:buClr>
                <a:schemeClr val="dk1"/>
              </a:buClr>
              <a:buSzPts val="1600"/>
              <a:buNone/>
              <a:defRPr sz="1600" b="1"/>
            </a:lvl6pPr>
            <a:lvl7pPr marL="3200400" lvl="6" indent="-228600" algn="l" rtl="0">
              <a:lnSpc>
                <a:spcPct val="90000"/>
              </a:lnSpc>
              <a:spcBef>
                <a:spcPts val="500"/>
              </a:spcBef>
              <a:spcAft>
                <a:spcPts val="0"/>
              </a:spcAft>
              <a:buClr>
                <a:schemeClr val="dk1"/>
              </a:buClr>
              <a:buSzPts val="1600"/>
              <a:buNone/>
              <a:defRPr sz="1600" b="1"/>
            </a:lvl7pPr>
            <a:lvl8pPr marL="3657600" lvl="7" indent="-228600" algn="l" rtl="0">
              <a:lnSpc>
                <a:spcPct val="90000"/>
              </a:lnSpc>
              <a:spcBef>
                <a:spcPts val="500"/>
              </a:spcBef>
              <a:spcAft>
                <a:spcPts val="0"/>
              </a:spcAft>
              <a:buClr>
                <a:schemeClr val="dk1"/>
              </a:buClr>
              <a:buSzPts val="1600"/>
              <a:buNone/>
              <a:defRPr sz="1600" b="1"/>
            </a:lvl8pPr>
            <a:lvl9pPr marL="4114800" lvl="8" indent="-228600" algn="l" rtl="0">
              <a:lnSpc>
                <a:spcPct val="90000"/>
              </a:lnSpc>
              <a:spcBef>
                <a:spcPts val="500"/>
              </a:spcBef>
              <a:spcAft>
                <a:spcPts val="0"/>
              </a:spcAft>
              <a:buClr>
                <a:schemeClr val="dk1"/>
              </a:buClr>
              <a:buSzPts val="1600"/>
              <a:buNone/>
              <a:defRPr sz="1600" b="1"/>
            </a:lvl9pPr>
          </a:lstStyle>
          <a:p>
            <a:endParaRPr/>
          </a:p>
        </p:txBody>
      </p:sp>
      <p:sp>
        <p:nvSpPr>
          <p:cNvPr id="624" name="Google Shape;624;p83"/>
          <p:cNvSpPr txBox="1">
            <a:spLocks noGrp="1"/>
          </p:cNvSpPr>
          <p:nvPr>
            <p:ph type="body" idx="3"/>
          </p:nvPr>
        </p:nvSpPr>
        <p:spPr>
          <a:xfrm>
            <a:off x="322650" y="2397141"/>
            <a:ext cx="2559300" cy="2310900"/>
          </a:xfrm>
          <a:prstGeom prst="rect">
            <a:avLst/>
          </a:prstGeom>
          <a:noFill/>
          <a:ln>
            <a:noFill/>
          </a:ln>
        </p:spPr>
        <p:txBody>
          <a:bodyPr spcFirstLastPara="1" wrap="square" lIns="0" tIns="0" rIns="0" bIns="0" anchor="t" anchorCtr="0">
            <a:noAutofit/>
          </a:bodyPr>
          <a:lstStyle>
            <a:lvl1pPr marL="457200" lvl="0" indent="-323850" algn="l" rtl="0">
              <a:lnSpc>
                <a:spcPct val="100000"/>
              </a:lnSpc>
              <a:spcBef>
                <a:spcPts val="1000"/>
              </a:spcBef>
              <a:spcAft>
                <a:spcPts val="0"/>
              </a:spcAft>
              <a:buClr>
                <a:srgbClr val="0029FF"/>
              </a:buClr>
              <a:buSzPts val="1500"/>
              <a:buFont typeface="Arial"/>
              <a:buChar char="•"/>
              <a:defRPr sz="1500" b="0"/>
            </a:lvl1pPr>
            <a:lvl2pPr marL="914400" lvl="1" indent="-342900" algn="l" rtl="0">
              <a:lnSpc>
                <a:spcPct val="150000"/>
              </a:lnSpc>
              <a:spcBef>
                <a:spcPts val="500"/>
              </a:spcBef>
              <a:spcAft>
                <a:spcPts val="0"/>
              </a:spcAft>
              <a:buSzPts val="1800"/>
              <a:buChar char="•"/>
              <a:defRPr/>
            </a:lvl2pPr>
            <a:lvl3pPr marL="1371600" lvl="2" indent="-342900" algn="l" rtl="0">
              <a:lnSpc>
                <a:spcPct val="150000"/>
              </a:lnSpc>
              <a:spcBef>
                <a:spcPts val="500"/>
              </a:spcBef>
              <a:spcAft>
                <a:spcPts val="0"/>
              </a:spcAft>
              <a:buSzPts val="1800"/>
              <a:buChar char="•"/>
              <a:defRPr/>
            </a:lvl3pPr>
            <a:lvl4pPr marL="1828800" lvl="3" indent="-342900" algn="l" rtl="0">
              <a:lnSpc>
                <a:spcPct val="150000"/>
              </a:lnSpc>
              <a:spcBef>
                <a:spcPts val="500"/>
              </a:spcBef>
              <a:spcAft>
                <a:spcPts val="0"/>
              </a:spcAft>
              <a:buSzPts val="1800"/>
              <a:buChar char="•"/>
              <a:defRPr/>
            </a:lvl4pPr>
            <a:lvl5pPr marL="2286000" lvl="4" indent="-342900" algn="l" rtl="0">
              <a:lnSpc>
                <a:spcPct val="150000"/>
              </a:lnSpc>
              <a:spcBef>
                <a:spcPts val="500"/>
              </a:spcBef>
              <a:spcAft>
                <a:spcPts val="0"/>
              </a:spcAft>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625" name="Google Shape;625;p83"/>
          <p:cNvSpPr txBox="1">
            <a:spLocks noGrp="1"/>
          </p:cNvSpPr>
          <p:nvPr>
            <p:ph type="body" idx="4"/>
          </p:nvPr>
        </p:nvSpPr>
        <p:spPr>
          <a:xfrm>
            <a:off x="3281309" y="2397141"/>
            <a:ext cx="2559300" cy="2310900"/>
          </a:xfrm>
          <a:prstGeom prst="rect">
            <a:avLst/>
          </a:prstGeom>
          <a:noFill/>
          <a:ln>
            <a:noFill/>
          </a:ln>
        </p:spPr>
        <p:txBody>
          <a:bodyPr spcFirstLastPara="1" wrap="square" lIns="0" tIns="0" rIns="0" bIns="0" anchor="t" anchorCtr="0">
            <a:noAutofit/>
          </a:bodyPr>
          <a:lstStyle>
            <a:lvl1pPr marL="457200" lvl="0" indent="-323850" algn="l" rtl="0">
              <a:lnSpc>
                <a:spcPct val="100000"/>
              </a:lnSpc>
              <a:spcBef>
                <a:spcPts val="1000"/>
              </a:spcBef>
              <a:spcAft>
                <a:spcPts val="0"/>
              </a:spcAft>
              <a:buClr>
                <a:srgbClr val="0029FF"/>
              </a:buClr>
              <a:buSzPts val="1500"/>
              <a:buFont typeface="Arial"/>
              <a:buChar char="•"/>
              <a:defRPr sz="1500" b="0"/>
            </a:lvl1pPr>
            <a:lvl2pPr marL="914400" lvl="1" indent="-342900" algn="l" rtl="0">
              <a:lnSpc>
                <a:spcPct val="150000"/>
              </a:lnSpc>
              <a:spcBef>
                <a:spcPts val="500"/>
              </a:spcBef>
              <a:spcAft>
                <a:spcPts val="0"/>
              </a:spcAft>
              <a:buSzPts val="1800"/>
              <a:buChar char="•"/>
              <a:defRPr/>
            </a:lvl2pPr>
            <a:lvl3pPr marL="1371600" lvl="2" indent="-342900" algn="l" rtl="0">
              <a:lnSpc>
                <a:spcPct val="150000"/>
              </a:lnSpc>
              <a:spcBef>
                <a:spcPts val="500"/>
              </a:spcBef>
              <a:spcAft>
                <a:spcPts val="0"/>
              </a:spcAft>
              <a:buSzPts val="1800"/>
              <a:buChar char="•"/>
              <a:defRPr/>
            </a:lvl3pPr>
            <a:lvl4pPr marL="1828800" lvl="3" indent="-342900" algn="l" rtl="0">
              <a:lnSpc>
                <a:spcPct val="150000"/>
              </a:lnSpc>
              <a:spcBef>
                <a:spcPts val="500"/>
              </a:spcBef>
              <a:spcAft>
                <a:spcPts val="0"/>
              </a:spcAft>
              <a:buSzPts val="1800"/>
              <a:buChar char="•"/>
              <a:defRPr/>
            </a:lvl4pPr>
            <a:lvl5pPr marL="2286000" lvl="4" indent="-342900" algn="l" rtl="0">
              <a:lnSpc>
                <a:spcPct val="150000"/>
              </a:lnSpc>
              <a:spcBef>
                <a:spcPts val="500"/>
              </a:spcBef>
              <a:spcAft>
                <a:spcPts val="0"/>
              </a:spcAft>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626" name="Google Shape;626;p83"/>
          <p:cNvSpPr txBox="1">
            <a:spLocks noGrp="1"/>
          </p:cNvSpPr>
          <p:nvPr>
            <p:ph type="body" idx="5"/>
          </p:nvPr>
        </p:nvSpPr>
        <p:spPr>
          <a:xfrm>
            <a:off x="6251668" y="2397141"/>
            <a:ext cx="2559300" cy="2310900"/>
          </a:xfrm>
          <a:prstGeom prst="rect">
            <a:avLst/>
          </a:prstGeom>
          <a:noFill/>
          <a:ln>
            <a:noFill/>
          </a:ln>
        </p:spPr>
        <p:txBody>
          <a:bodyPr spcFirstLastPara="1" wrap="square" lIns="0" tIns="0" rIns="0" bIns="0" anchor="t" anchorCtr="0">
            <a:noAutofit/>
          </a:bodyPr>
          <a:lstStyle>
            <a:lvl1pPr marL="457200" lvl="0" indent="-323850" algn="l" rtl="0">
              <a:lnSpc>
                <a:spcPct val="100000"/>
              </a:lnSpc>
              <a:spcBef>
                <a:spcPts val="1000"/>
              </a:spcBef>
              <a:spcAft>
                <a:spcPts val="0"/>
              </a:spcAft>
              <a:buClr>
                <a:srgbClr val="0029FF"/>
              </a:buClr>
              <a:buSzPts val="1500"/>
              <a:buFont typeface="Arial"/>
              <a:buChar char="•"/>
              <a:defRPr sz="1500" b="0"/>
            </a:lvl1pPr>
            <a:lvl2pPr marL="914400" lvl="1" indent="-342900" algn="l" rtl="0">
              <a:lnSpc>
                <a:spcPct val="150000"/>
              </a:lnSpc>
              <a:spcBef>
                <a:spcPts val="500"/>
              </a:spcBef>
              <a:spcAft>
                <a:spcPts val="0"/>
              </a:spcAft>
              <a:buSzPts val="1800"/>
              <a:buChar char="•"/>
              <a:defRPr/>
            </a:lvl2pPr>
            <a:lvl3pPr marL="1371600" lvl="2" indent="-342900" algn="l" rtl="0">
              <a:lnSpc>
                <a:spcPct val="150000"/>
              </a:lnSpc>
              <a:spcBef>
                <a:spcPts val="500"/>
              </a:spcBef>
              <a:spcAft>
                <a:spcPts val="0"/>
              </a:spcAft>
              <a:buSzPts val="1800"/>
              <a:buChar char="•"/>
              <a:defRPr/>
            </a:lvl3pPr>
            <a:lvl4pPr marL="1828800" lvl="3" indent="-342900" algn="l" rtl="0">
              <a:lnSpc>
                <a:spcPct val="150000"/>
              </a:lnSpc>
              <a:spcBef>
                <a:spcPts val="500"/>
              </a:spcBef>
              <a:spcAft>
                <a:spcPts val="0"/>
              </a:spcAft>
              <a:buSzPts val="1800"/>
              <a:buChar char="•"/>
              <a:defRPr/>
            </a:lvl4pPr>
            <a:lvl5pPr marL="2286000" lvl="4" indent="-342900" algn="l" rtl="0">
              <a:lnSpc>
                <a:spcPct val="150000"/>
              </a:lnSpc>
              <a:spcBef>
                <a:spcPts val="500"/>
              </a:spcBef>
              <a:spcAft>
                <a:spcPts val="0"/>
              </a:spcAft>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627" name="Google Shape;627;p83"/>
          <p:cNvSpPr txBox="1">
            <a:spLocks noGrp="1"/>
          </p:cNvSpPr>
          <p:nvPr>
            <p:ph type="body" idx="6"/>
          </p:nvPr>
        </p:nvSpPr>
        <p:spPr>
          <a:xfrm>
            <a:off x="316800" y="1389522"/>
            <a:ext cx="2563800" cy="8280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0"/>
              </a:spcBef>
              <a:spcAft>
                <a:spcPts val="0"/>
              </a:spcAft>
              <a:buSzPts val="1800"/>
              <a:buNone/>
              <a:defRPr sz="1800" b="1"/>
            </a:lvl1pPr>
            <a:lvl2pPr marL="914400" lvl="1" indent="-228600" algn="l" rtl="0">
              <a:lnSpc>
                <a:spcPct val="150000"/>
              </a:lnSpc>
              <a:spcBef>
                <a:spcPts val="500"/>
              </a:spcBef>
              <a:spcAft>
                <a:spcPts val="0"/>
              </a:spcAft>
              <a:buSzPts val="2000"/>
              <a:buNone/>
              <a:defRPr sz="2000" b="1"/>
            </a:lvl2pPr>
            <a:lvl3pPr marL="1371600" lvl="2" indent="-228600" algn="l" rtl="0">
              <a:lnSpc>
                <a:spcPct val="150000"/>
              </a:lnSpc>
              <a:spcBef>
                <a:spcPts val="500"/>
              </a:spcBef>
              <a:spcAft>
                <a:spcPts val="0"/>
              </a:spcAft>
              <a:buSzPts val="1800"/>
              <a:buNone/>
              <a:defRPr sz="1800" b="1"/>
            </a:lvl3pPr>
            <a:lvl4pPr marL="1828800" lvl="3" indent="-228600" algn="l" rtl="0">
              <a:lnSpc>
                <a:spcPct val="150000"/>
              </a:lnSpc>
              <a:spcBef>
                <a:spcPts val="500"/>
              </a:spcBef>
              <a:spcAft>
                <a:spcPts val="0"/>
              </a:spcAft>
              <a:buSzPts val="1600"/>
              <a:buNone/>
              <a:defRPr sz="1600" b="1"/>
            </a:lvl4pPr>
            <a:lvl5pPr marL="2286000" lvl="4" indent="-228600" algn="l" rtl="0">
              <a:lnSpc>
                <a:spcPct val="150000"/>
              </a:lnSpc>
              <a:spcBef>
                <a:spcPts val="500"/>
              </a:spcBef>
              <a:spcAft>
                <a:spcPts val="0"/>
              </a:spcAft>
              <a:buSzPts val="1600"/>
              <a:buNone/>
              <a:defRPr sz="1600" b="1"/>
            </a:lvl5pPr>
            <a:lvl6pPr marL="2743200" lvl="5" indent="-228600" algn="l" rtl="0">
              <a:lnSpc>
                <a:spcPct val="90000"/>
              </a:lnSpc>
              <a:spcBef>
                <a:spcPts val="500"/>
              </a:spcBef>
              <a:spcAft>
                <a:spcPts val="0"/>
              </a:spcAft>
              <a:buClr>
                <a:schemeClr val="dk1"/>
              </a:buClr>
              <a:buSzPts val="1600"/>
              <a:buNone/>
              <a:defRPr sz="1600" b="1"/>
            </a:lvl6pPr>
            <a:lvl7pPr marL="3200400" lvl="6" indent="-228600" algn="l" rtl="0">
              <a:lnSpc>
                <a:spcPct val="90000"/>
              </a:lnSpc>
              <a:spcBef>
                <a:spcPts val="500"/>
              </a:spcBef>
              <a:spcAft>
                <a:spcPts val="0"/>
              </a:spcAft>
              <a:buClr>
                <a:schemeClr val="dk1"/>
              </a:buClr>
              <a:buSzPts val="1600"/>
              <a:buNone/>
              <a:defRPr sz="1600" b="1"/>
            </a:lvl7pPr>
            <a:lvl8pPr marL="3657600" lvl="7" indent="-228600" algn="l" rtl="0">
              <a:lnSpc>
                <a:spcPct val="90000"/>
              </a:lnSpc>
              <a:spcBef>
                <a:spcPts val="500"/>
              </a:spcBef>
              <a:spcAft>
                <a:spcPts val="0"/>
              </a:spcAft>
              <a:buClr>
                <a:schemeClr val="dk1"/>
              </a:buClr>
              <a:buSzPts val="1600"/>
              <a:buNone/>
              <a:defRPr sz="1600" b="1"/>
            </a:lvl8pPr>
            <a:lvl9pPr marL="4114800" lvl="8" indent="-228600" algn="l" rtl="0">
              <a:lnSpc>
                <a:spcPct val="90000"/>
              </a:lnSpc>
              <a:spcBef>
                <a:spcPts val="500"/>
              </a:spcBef>
              <a:spcAft>
                <a:spcPts val="0"/>
              </a:spcAft>
              <a:buClr>
                <a:schemeClr val="dk1"/>
              </a:buClr>
              <a:buSzPts val="1600"/>
              <a:buNone/>
              <a:defRPr sz="1600" b="1"/>
            </a:lvl9pPr>
          </a:lstStyle>
          <a:p>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itle, 3 coloumns, icon, subhead, bullets">
  <p:cSld name="Title, 3 coloumns, icon, subhead, bullets">
    <p:spTree>
      <p:nvGrpSpPr>
        <p:cNvPr id="1" name="Shape 628"/>
        <p:cNvGrpSpPr/>
        <p:nvPr/>
      </p:nvGrpSpPr>
      <p:grpSpPr>
        <a:xfrm>
          <a:off x="0" y="0"/>
          <a:ext cx="0" cy="0"/>
          <a:chOff x="0" y="0"/>
          <a:chExt cx="0" cy="0"/>
        </a:xfrm>
      </p:grpSpPr>
      <p:sp>
        <p:nvSpPr>
          <p:cNvPr id="629" name="Google Shape;629;p84"/>
          <p:cNvSpPr txBox="1">
            <a:spLocks noGrp="1"/>
          </p:cNvSpPr>
          <p:nvPr>
            <p:ph type="title"/>
          </p:nvPr>
        </p:nvSpPr>
        <p:spPr>
          <a:xfrm>
            <a:off x="316800" y="274638"/>
            <a:ext cx="8510400" cy="766800"/>
          </a:xfrm>
          <a:prstGeom prst="rect">
            <a:avLst/>
          </a:prstGeom>
          <a:noFill/>
          <a:ln>
            <a:noFill/>
          </a:ln>
        </p:spPr>
        <p:txBody>
          <a:bodyPr spcFirstLastPara="1" wrap="square" lIns="0" tIns="0" rIns="0" bIns="0" anchor="t" anchorCtr="0">
            <a:noAutofit/>
          </a:bodyPr>
          <a:lstStyle>
            <a:lvl1pPr lvl="0" algn="l" rtl="0">
              <a:lnSpc>
                <a:spcPct val="90000"/>
              </a:lnSpc>
              <a:spcBef>
                <a:spcPts val="0"/>
              </a:spcBef>
              <a:spcAft>
                <a:spcPts val="0"/>
              </a:spcAft>
              <a:buSzPts val="4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30" name="Google Shape;630;p84"/>
          <p:cNvSpPr txBox="1">
            <a:spLocks noGrp="1"/>
          </p:cNvSpPr>
          <p:nvPr>
            <p:ph type="body" idx="1"/>
          </p:nvPr>
        </p:nvSpPr>
        <p:spPr>
          <a:xfrm>
            <a:off x="3281309" y="2522319"/>
            <a:ext cx="2563800" cy="828000"/>
          </a:xfrm>
          <a:prstGeom prst="rect">
            <a:avLst/>
          </a:prstGeom>
          <a:noFill/>
          <a:ln>
            <a:noFill/>
          </a:ln>
        </p:spPr>
        <p:txBody>
          <a:bodyPr spcFirstLastPara="1" wrap="square" lIns="0" tIns="0" rIns="0" bIns="0" anchor="t" anchorCtr="0">
            <a:noAutofit/>
          </a:bodyPr>
          <a:lstStyle>
            <a:lvl1pPr marL="457200" marR="0" lvl="0" indent="-228600" algn="l" rtl="0">
              <a:lnSpc>
                <a:spcPct val="100000"/>
              </a:lnSpc>
              <a:spcBef>
                <a:spcPts val="0"/>
              </a:spcBef>
              <a:spcAft>
                <a:spcPts val="0"/>
              </a:spcAft>
              <a:buClr>
                <a:schemeClr val="dk1"/>
              </a:buClr>
              <a:buSzPts val="1800"/>
              <a:buFont typeface="Arial"/>
              <a:buNone/>
              <a:defRPr sz="1800" b="1" i="0" u="none" strike="noStrike" cap="none">
                <a:solidFill>
                  <a:schemeClr val="dk1"/>
                </a:solidFill>
                <a:latin typeface="Poppins"/>
                <a:ea typeface="Poppins"/>
                <a:cs typeface="Poppins"/>
                <a:sym typeface="Poppins"/>
              </a:defRPr>
            </a:lvl1pPr>
            <a:lvl2pPr marL="914400" lvl="1" indent="-228600" algn="l" rtl="0">
              <a:lnSpc>
                <a:spcPct val="150000"/>
              </a:lnSpc>
              <a:spcBef>
                <a:spcPts val="500"/>
              </a:spcBef>
              <a:spcAft>
                <a:spcPts val="0"/>
              </a:spcAft>
              <a:buSzPts val="2000"/>
              <a:buNone/>
              <a:defRPr sz="2000" b="1"/>
            </a:lvl2pPr>
            <a:lvl3pPr marL="1371600" lvl="2" indent="-228600" algn="l" rtl="0">
              <a:lnSpc>
                <a:spcPct val="150000"/>
              </a:lnSpc>
              <a:spcBef>
                <a:spcPts val="500"/>
              </a:spcBef>
              <a:spcAft>
                <a:spcPts val="0"/>
              </a:spcAft>
              <a:buSzPts val="1800"/>
              <a:buNone/>
              <a:defRPr sz="1800" b="1"/>
            </a:lvl3pPr>
            <a:lvl4pPr marL="1828800" lvl="3" indent="-228600" algn="l" rtl="0">
              <a:lnSpc>
                <a:spcPct val="150000"/>
              </a:lnSpc>
              <a:spcBef>
                <a:spcPts val="500"/>
              </a:spcBef>
              <a:spcAft>
                <a:spcPts val="0"/>
              </a:spcAft>
              <a:buSzPts val="1600"/>
              <a:buNone/>
              <a:defRPr sz="1600" b="1"/>
            </a:lvl4pPr>
            <a:lvl5pPr marL="2286000" lvl="4" indent="-228600" algn="l" rtl="0">
              <a:lnSpc>
                <a:spcPct val="150000"/>
              </a:lnSpc>
              <a:spcBef>
                <a:spcPts val="500"/>
              </a:spcBef>
              <a:spcAft>
                <a:spcPts val="0"/>
              </a:spcAft>
              <a:buSzPts val="1600"/>
              <a:buNone/>
              <a:defRPr sz="1600" b="1"/>
            </a:lvl5pPr>
            <a:lvl6pPr marL="2743200" lvl="5" indent="-228600" algn="l" rtl="0">
              <a:lnSpc>
                <a:spcPct val="90000"/>
              </a:lnSpc>
              <a:spcBef>
                <a:spcPts val="500"/>
              </a:spcBef>
              <a:spcAft>
                <a:spcPts val="0"/>
              </a:spcAft>
              <a:buClr>
                <a:schemeClr val="dk1"/>
              </a:buClr>
              <a:buSzPts val="1600"/>
              <a:buNone/>
              <a:defRPr sz="1600" b="1"/>
            </a:lvl6pPr>
            <a:lvl7pPr marL="3200400" lvl="6" indent="-228600" algn="l" rtl="0">
              <a:lnSpc>
                <a:spcPct val="90000"/>
              </a:lnSpc>
              <a:spcBef>
                <a:spcPts val="500"/>
              </a:spcBef>
              <a:spcAft>
                <a:spcPts val="0"/>
              </a:spcAft>
              <a:buClr>
                <a:schemeClr val="dk1"/>
              </a:buClr>
              <a:buSzPts val="1600"/>
              <a:buNone/>
              <a:defRPr sz="1600" b="1"/>
            </a:lvl7pPr>
            <a:lvl8pPr marL="3657600" lvl="7" indent="-228600" algn="l" rtl="0">
              <a:lnSpc>
                <a:spcPct val="90000"/>
              </a:lnSpc>
              <a:spcBef>
                <a:spcPts val="500"/>
              </a:spcBef>
              <a:spcAft>
                <a:spcPts val="0"/>
              </a:spcAft>
              <a:buClr>
                <a:schemeClr val="dk1"/>
              </a:buClr>
              <a:buSzPts val="1600"/>
              <a:buNone/>
              <a:defRPr sz="1600" b="1"/>
            </a:lvl8pPr>
            <a:lvl9pPr marL="4114800" lvl="8" indent="-228600" algn="l" rtl="0">
              <a:lnSpc>
                <a:spcPct val="90000"/>
              </a:lnSpc>
              <a:spcBef>
                <a:spcPts val="500"/>
              </a:spcBef>
              <a:spcAft>
                <a:spcPts val="0"/>
              </a:spcAft>
              <a:buClr>
                <a:schemeClr val="dk1"/>
              </a:buClr>
              <a:buSzPts val="1600"/>
              <a:buNone/>
              <a:defRPr sz="1600" b="1"/>
            </a:lvl9pPr>
          </a:lstStyle>
          <a:p>
            <a:endParaRPr/>
          </a:p>
        </p:txBody>
      </p:sp>
      <p:sp>
        <p:nvSpPr>
          <p:cNvPr id="631" name="Google Shape;631;p84"/>
          <p:cNvSpPr txBox="1">
            <a:spLocks noGrp="1"/>
          </p:cNvSpPr>
          <p:nvPr>
            <p:ph type="body" idx="2"/>
          </p:nvPr>
        </p:nvSpPr>
        <p:spPr>
          <a:xfrm>
            <a:off x="6257518" y="2522319"/>
            <a:ext cx="2563800" cy="828000"/>
          </a:xfrm>
          <a:prstGeom prst="rect">
            <a:avLst/>
          </a:prstGeom>
          <a:noFill/>
          <a:ln>
            <a:noFill/>
          </a:ln>
        </p:spPr>
        <p:txBody>
          <a:bodyPr spcFirstLastPara="1" wrap="square" lIns="0" tIns="0" rIns="0" bIns="0" anchor="t" anchorCtr="0">
            <a:noAutofit/>
          </a:bodyPr>
          <a:lstStyle>
            <a:lvl1pPr marL="457200" marR="0" lvl="0" indent="-228600" algn="l" rtl="0">
              <a:lnSpc>
                <a:spcPct val="100000"/>
              </a:lnSpc>
              <a:spcBef>
                <a:spcPts val="0"/>
              </a:spcBef>
              <a:spcAft>
                <a:spcPts val="0"/>
              </a:spcAft>
              <a:buClr>
                <a:schemeClr val="dk1"/>
              </a:buClr>
              <a:buSzPts val="1800"/>
              <a:buFont typeface="Arial"/>
              <a:buNone/>
              <a:defRPr sz="1800" b="1" i="0" u="none" strike="noStrike" cap="none">
                <a:solidFill>
                  <a:schemeClr val="dk1"/>
                </a:solidFill>
                <a:latin typeface="Poppins"/>
                <a:ea typeface="Poppins"/>
                <a:cs typeface="Poppins"/>
                <a:sym typeface="Poppins"/>
              </a:defRPr>
            </a:lvl1pPr>
            <a:lvl2pPr marL="914400" lvl="1" indent="-228600" algn="l" rtl="0">
              <a:lnSpc>
                <a:spcPct val="150000"/>
              </a:lnSpc>
              <a:spcBef>
                <a:spcPts val="500"/>
              </a:spcBef>
              <a:spcAft>
                <a:spcPts val="0"/>
              </a:spcAft>
              <a:buSzPts val="2000"/>
              <a:buNone/>
              <a:defRPr sz="2000" b="1"/>
            </a:lvl2pPr>
            <a:lvl3pPr marL="1371600" lvl="2" indent="-228600" algn="l" rtl="0">
              <a:lnSpc>
                <a:spcPct val="150000"/>
              </a:lnSpc>
              <a:spcBef>
                <a:spcPts val="500"/>
              </a:spcBef>
              <a:spcAft>
                <a:spcPts val="0"/>
              </a:spcAft>
              <a:buSzPts val="1800"/>
              <a:buNone/>
              <a:defRPr sz="1800" b="1"/>
            </a:lvl3pPr>
            <a:lvl4pPr marL="1828800" lvl="3" indent="-228600" algn="l" rtl="0">
              <a:lnSpc>
                <a:spcPct val="150000"/>
              </a:lnSpc>
              <a:spcBef>
                <a:spcPts val="500"/>
              </a:spcBef>
              <a:spcAft>
                <a:spcPts val="0"/>
              </a:spcAft>
              <a:buSzPts val="1600"/>
              <a:buNone/>
              <a:defRPr sz="1600" b="1"/>
            </a:lvl4pPr>
            <a:lvl5pPr marL="2286000" lvl="4" indent="-228600" algn="l" rtl="0">
              <a:lnSpc>
                <a:spcPct val="150000"/>
              </a:lnSpc>
              <a:spcBef>
                <a:spcPts val="500"/>
              </a:spcBef>
              <a:spcAft>
                <a:spcPts val="0"/>
              </a:spcAft>
              <a:buSzPts val="1600"/>
              <a:buNone/>
              <a:defRPr sz="1600" b="1"/>
            </a:lvl5pPr>
            <a:lvl6pPr marL="2743200" lvl="5" indent="-228600" algn="l" rtl="0">
              <a:lnSpc>
                <a:spcPct val="90000"/>
              </a:lnSpc>
              <a:spcBef>
                <a:spcPts val="500"/>
              </a:spcBef>
              <a:spcAft>
                <a:spcPts val="0"/>
              </a:spcAft>
              <a:buClr>
                <a:schemeClr val="dk1"/>
              </a:buClr>
              <a:buSzPts val="1600"/>
              <a:buNone/>
              <a:defRPr sz="1600" b="1"/>
            </a:lvl6pPr>
            <a:lvl7pPr marL="3200400" lvl="6" indent="-228600" algn="l" rtl="0">
              <a:lnSpc>
                <a:spcPct val="90000"/>
              </a:lnSpc>
              <a:spcBef>
                <a:spcPts val="500"/>
              </a:spcBef>
              <a:spcAft>
                <a:spcPts val="0"/>
              </a:spcAft>
              <a:buClr>
                <a:schemeClr val="dk1"/>
              </a:buClr>
              <a:buSzPts val="1600"/>
              <a:buNone/>
              <a:defRPr sz="1600" b="1"/>
            </a:lvl7pPr>
            <a:lvl8pPr marL="3657600" lvl="7" indent="-228600" algn="l" rtl="0">
              <a:lnSpc>
                <a:spcPct val="90000"/>
              </a:lnSpc>
              <a:spcBef>
                <a:spcPts val="500"/>
              </a:spcBef>
              <a:spcAft>
                <a:spcPts val="0"/>
              </a:spcAft>
              <a:buClr>
                <a:schemeClr val="dk1"/>
              </a:buClr>
              <a:buSzPts val="1600"/>
              <a:buNone/>
              <a:defRPr sz="1600" b="1"/>
            </a:lvl8pPr>
            <a:lvl9pPr marL="4114800" lvl="8" indent="-228600" algn="l" rtl="0">
              <a:lnSpc>
                <a:spcPct val="90000"/>
              </a:lnSpc>
              <a:spcBef>
                <a:spcPts val="500"/>
              </a:spcBef>
              <a:spcAft>
                <a:spcPts val="0"/>
              </a:spcAft>
              <a:buClr>
                <a:schemeClr val="dk1"/>
              </a:buClr>
              <a:buSzPts val="1600"/>
              <a:buNone/>
              <a:defRPr sz="1600" b="1"/>
            </a:lvl9pPr>
          </a:lstStyle>
          <a:p>
            <a:endParaRPr/>
          </a:p>
        </p:txBody>
      </p:sp>
      <p:sp>
        <p:nvSpPr>
          <p:cNvPr id="632" name="Google Shape;632;p84"/>
          <p:cNvSpPr txBox="1">
            <a:spLocks noGrp="1"/>
          </p:cNvSpPr>
          <p:nvPr>
            <p:ph type="body" idx="3"/>
          </p:nvPr>
        </p:nvSpPr>
        <p:spPr>
          <a:xfrm>
            <a:off x="322650" y="3529939"/>
            <a:ext cx="2559300" cy="1215600"/>
          </a:xfrm>
          <a:prstGeom prst="rect">
            <a:avLst/>
          </a:prstGeom>
          <a:noFill/>
          <a:ln>
            <a:noFill/>
          </a:ln>
        </p:spPr>
        <p:txBody>
          <a:bodyPr spcFirstLastPara="1" wrap="square" lIns="0" tIns="0" rIns="0" bIns="0" anchor="t" anchorCtr="0">
            <a:noAutofit/>
          </a:bodyPr>
          <a:lstStyle>
            <a:lvl1pPr marL="457200" lvl="0" indent="-323850" algn="l" rtl="0">
              <a:lnSpc>
                <a:spcPct val="100000"/>
              </a:lnSpc>
              <a:spcBef>
                <a:spcPts val="1000"/>
              </a:spcBef>
              <a:spcAft>
                <a:spcPts val="0"/>
              </a:spcAft>
              <a:buClr>
                <a:srgbClr val="0029FF"/>
              </a:buClr>
              <a:buSzPts val="1500"/>
              <a:buFont typeface="Arial"/>
              <a:buChar char="•"/>
              <a:defRPr sz="1500" b="0"/>
            </a:lvl1pPr>
            <a:lvl2pPr marL="914400" lvl="1" indent="-342900" algn="l" rtl="0">
              <a:lnSpc>
                <a:spcPct val="150000"/>
              </a:lnSpc>
              <a:spcBef>
                <a:spcPts val="500"/>
              </a:spcBef>
              <a:spcAft>
                <a:spcPts val="0"/>
              </a:spcAft>
              <a:buSzPts val="1800"/>
              <a:buChar char="•"/>
              <a:defRPr/>
            </a:lvl2pPr>
            <a:lvl3pPr marL="1371600" lvl="2" indent="-342900" algn="l" rtl="0">
              <a:lnSpc>
                <a:spcPct val="150000"/>
              </a:lnSpc>
              <a:spcBef>
                <a:spcPts val="500"/>
              </a:spcBef>
              <a:spcAft>
                <a:spcPts val="0"/>
              </a:spcAft>
              <a:buSzPts val="1800"/>
              <a:buChar char="•"/>
              <a:defRPr/>
            </a:lvl3pPr>
            <a:lvl4pPr marL="1828800" lvl="3" indent="-342900" algn="l" rtl="0">
              <a:lnSpc>
                <a:spcPct val="150000"/>
              </a:lnSpc>
              <a:spcBef>
                <a:spcPts val="500"/>
              </a:spcBef>
              <a:spcAft>
                <a:spcPts val="0"/>
              </a:spcAft>
              <a:buSzPts val="1800"/>
              <a:buChar char="•"/>
              <a:defRPr/>
            </a:lvl4pPr>
            <a:lvl5pPr marL="2286000" lvl="4" indent="-342900" algn="l" rtl="0">
              <a:lnSpc>
                <a:spcPct val="150000"/>
              </a:lnSpc>
              <a:spcBef>
                <a:spcPts val="500"/>
              </a:spcBef>
              <a:spcAft>
                <a:spcPts val="0"/>
              </a:spcAft>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633" name="Google Shape;633;p84"/>
          <p:cNvSpPr txBox="1">
            <a:spLocks noGrp="1"/>
          </p:cNvSpPr>
          <p:nvPr>
            <p:ph type="body" idx="4"/>
          </p:nvPr>
        </p:nvSpPr>
        <p:spPr>
          <a:xfrm>
            <a:off x="3281309" y="3529939"/>
            <a:ext cx="2559300" cy="1215600"/>
          </a:xfrm>
          <a:prstGeom prst="rect">
            <a:avLst/>
          </a:prstGeom>
          <a:noFill/>
          <a:ln>
            <a:noFill/>
          </a:ln>
        </p:spPr>
        <p:txBody>
          <a:bodyPr spcFirstLastPara="1" wrap="square" lIns="0" tIns="0" rIns="0" bIns="0" anchor="t" anchorCtr="0">
            <a:noAutofit/>
          </a:bodyPr>
          <a:lstStyle>
            <a:lvl1pPr marL="457200" lvl="0" indent="-323850" algn="l" rtl="0">
              <a:lnSpc>
                <a:spcPct val="100000"/>
              </a:lnSpc>
              <a:spcBef>
                <a:spcPts val="1000"/>
              </a:spcBef>
              <a:spcAft>
                <a:spcPts val="0"/>
              </a:spcAft>
              <a:buClr>
                <a:srgbClr val="0029FF"/>
              </a:buClr>
              <a:buSzPts val="1500"/>
              <a:buFont typeface="Arial"/>
              <a:buChar char="•"/>
              <a:defRPr sz="1500" b="0"/>
            </a:lvl1pPr>
            <a:lvl2pPr marL="914400" lvl="1" indent="-342900" algn="l" rtl="0">
              <a:lnSpc>
                <a:spcPct val="150000"/>
              </a:lnSpc>
              <a:spcBef>
                <a:spcPts val="500"/>
              </a:spcBef>
              <a:spcAft>
                <a:spcPts val="0"/>
              </a:spcAft>
              <a:buSzPts val="1800"/>
              <a:buChar char="•"/>
              <a:defRPr/>
            </a:lvl2pPr>
            <a:lvl3pPr marL="1371600" lvl="2" indent="-342900" algn="l" rtl="0">
              <a:lnSpc>
                <a:spcPct val="150000"/>
              </a:lnSpc>
              <a:spcBef>
                <a:spcPts val="500"/>
              </a:spcBef>
              <a:spcAft>
                <a:spcPts val="0"/>
              </a:spcAft>
              <a:buSzPts val="1800"/>
              <a:buChar char="•"/>
              <a:defRPr/>
            </a:lvl3pPr>
            <a:lvl4pPr marL="1828800" lvl="3" indent="-342900" algn="l" rtl="0">
              <a:lnSpc>
                <a:spcPct val="150000"/>
              </a:lnSpc>
              <a:spcBef>
                <a:spcPts val="500"/>
              </a:spcBef>
              <a:spcAft>
                <a:spcPts val="0"/>
              </a:spcAft>
              <a:buSzPts val="1800"/>
              <a:buChar char="•"/>
              <a:defRPr/>
            </a:lvl4pPr>
            <a:lvl5pPr marL="2286000" lvl="4" indent="-342900" algn="l" rtl="0">
              <a:lnSpc>
                <a:spcPct val="150000"/>
              </a:lnSpc>
              <a:spcBef>
                <a:spcPts val="500"/>
              </a:spcBef>
              <a:spcAft>
                <a:spcPts val="0"/>
              </a:spcAft>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634" name="Google Shape;634;p84"/>
          <p:cNvSpPr txBox="1">
            <a:spLocks noGrp="1"/>
          </p:cNvSpPr>
          <p:nvPr>
            <p:ph type="body" idx="5"/>
          </p:nvPr>
        </p:nvSpPr>
        <p:spPr>
          <a:xfrm>
            <a:off x="6251668" y="3529939"/>
            <a:ext cx="2559300" cy="1215600"/>
          </a:xfrm>
          <a:prstGeom prst="rect">
            <a:avLst/>
          </a:prstGeom>
          <a:noFill/>
          <a:ln>
            <a:noFill/>
          </a:ln>
        </p:spPr>
        <p:txBody>
          <a:bodyPr spcFirstLastPara="1" wrap="square" lIns="0" tIns="0" rIns="0" bIns="0" anchor="t" anchorCtr="0">
            <a:noAutofit/>
          </a:bodyPr>
          <a:lstStyle>
            <a:lvl1pPr marL="457200" lvl="0" indent="-323850" algn="l" rtl="0">
              <a:lnSpc>
                <a:spcPct val="100000"/>
              </a:lnSpc>
              <a:spcBef>
                <a:spcPts val="1000"/>
              </a:spcBef>
              <a:spcAft>
                <a:spcPts val="0"/>
              </a:spcAft>
              <a:buClr>
                <a:srgbClr val="0029FF"/>
              </a:buClr>
              <a:buSzPts val="1500"/>
              <a:buFont typeface="Arial"/>
              <a:buChar char="•"/>
              <a:defRPr sz="1500" b="0"/>
            </a:lvl1pPr>
            <a:lvl2pPr marL="914400" lvl="1" indent="-342900" algn="l" rtl="0">
              <a:lnSpc>
                <a:spcPct val="150000"/>
              </a:lnSpc>
              <a:spcBef>
                <a:spcPts val="500"/>
              </a:spcBef>
              <a:spcAft>
                <a:spcPts val="0"/>
              </a:spcAft>
              <a:buSzPts val="1800"/>
              <a:buChar char="•"/>
              <a:defRPr/>
            </a:lvl2pPr>
            <a:lvl3pPr marL="1371600" lvl="2" indent="-342900" algn="l" rtl="0">
              <a:lnSpc>
                <a:spcPct val="150000"/>
              </a:lnSpc>
              <a:spcBef>
                <a:spcPts val="500"/>
              </a:spcBef>
              <a:spcAft>
                <a:spcPts val="0"/>
              </a:spcAft>
              <a:buSzPts val="1800"/>
              <a:buChar char="•"/>
              <a:defRPr/>
            </a:lvl3pPr>
            <a:lvl4pPr marL="1828800" lvl="3" indent="-342900" algn="l" rtl="0">
              <a:lnSpc>
                <a:spcPct val="150000"/>
              </a:lnSpc>
              <a:spcBef>
                <a:spcPts val="500"/>
              </a:spcBef>
              <a:spcAft>
                <a:spcPts val="0"/>
              </a:spcAft>
              <a:buSzPts val="1800"/>
              <a:buChar char="•"/>
              <a:defRPr/>
            </a:lvl4pPr>
            <a:lvl5pPr marL="2286000" lvl="4" indent="-342900" algn="l" rtl="0">
              <a:lnSpc>
                <a:spcPct val="150000"/>
              </a:lnSpc>
              <a:spcBef>
                <a:spcPts val="500"/>
              </a:spcBef>
              <a:spcAft>
                <a:spcPts val="0"/>
              </a:spcAft>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635" name="Google Shape;635;p84"/>
          <p:cNvSpPr txBox="1">
            <a:spLocks noGrp="1"/>
          </p:cNvSpPr>
          <p:nvPr>
            <p:ph type="body" idx="6"/>
          </p:nvPr>
        </p:nvSpPr>
        <p:spPr>
          <a:xfrm>
            <a:off x="316800" y="2522319"/>
            <a:ext cx="2563800" cy="8280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0"/>
              </a:spcBef>
              <a:spcAft>
                <a:spcPts val="0"/>
              </a:spcAft>
              <a:buSzPts val="1800"/>
              <a:buNone/>
              <a:defRPr sz="1800" b="1"/>
            </a:lvl1pPr>
            <a:lvl2pPr marL="914400" lvl="1" indent="-228600" algn="l" rtl="0">
              <a:lnSpc>
                <a:spcPct val="150000"/>
              </a:lnSpc>
              <a:spcBef>
                <a:spcPts val="500"/>
              </a:spcBef>
              <a:spcAft>
                <a:spcPts val="0"/>
              </a:spcAft>
              <a:buSzPts val="2000"/>
              <a:buNone/>
              <a:defRPr sz="2000" b="1"/>
            </a:lvl2pPr>
            <a:lvl3pPr marL="1371600" lvl="2" indent="-228600" algn="l" rtl="0">
              <a:lnSpc>
                <a:spcPct val="150000"/>
              </a:lnSpc>
              <a:spcBef>
                <a:spcPts val="500"/>
              </a:spcBef>
              <a:spcAft>
                <a:spcPts val="0"/>
              </a:spcAft>
              <a:buSzPts val="1800"/>
              <a:buNone/>
              <a:defRPr sz="1800" b="1"/>
            </a:lvl3pPr>
            <a:lvl4pPr marL="1828800" lvl="3" indent="-228600" algn="l" rtl="0">
              <a:lnSpc>
                <a:spcPct val="150000"/>
              </a:lnSpc>
              <a:spcBef>
                <a:spcPts val="500"/>
              </a:spcBef>
              <a:spcAft>
                <a:spcPts val="0"/>
              </a:spcAft>
              <a:buSzPts val="1600"/>
              <a:buNone/>
              <a:defRPr sz="1600" b="1"/>
            </a:lvl4pPr>
            <a:lvl5pPr marL="2286000" lvl="4" indent="-228600" algn="l" rtl="0">
              <a:lnSpc>
                <a:spcPct val="150000"/>
              </a:lnSpc>
              <a:spcBef>
                <a:spcPts val="500"/>
              </a:spcBef>
              <a:spcAft>
                <a:spcPts val="0"/>
              </a:spcAft>
              <a:buSzPts val="1600"/>
              <a:buNone/>
              <a:defRPr sz="1600" b="1"/>
            </a:lvl5pPr>
            <a:lvl6pPr marL="2743200" lvl="5" indent="-228600" algn="l" rtl="0">
              <a:lnSpc>
                <a:spcPct val="90000"/>
              </a:lnSpc>
              <a:spcBef>
                <a:spcPts val="500"/>
              </a:spcBef>
              <a:spcAft>
                <a:spcPts val="0"/>
              </a:spcAft>
              <a:buClr>
                <a:schemeClr val="dk1"/>
              </a:buClr>
              <a:buSzPts val="1600"/>
              <a:buNone/>
              <a:defRPr sz="1600" b="1"/>
            </a:lvl6pPr>
            <a:lvl7pPr marL="3200400" lvl="6" indent="-228600" algn="l" rtl="0">
              <a:lnSpc>
                <a:spcPct val="90000"/>
              </a:lnSpc>
              <a:spcBef>
                <a:spcPts val="500"/>
              </a:spcBef>
              <a:spcAft>
                <a:spcPts val="0"/>
              </a:spcAft>
              <a:buClr>
                <a:schemeClr val="dk1"/>
              </a:buClr>
              <a:buSzPts val="1600"/>
              <a:buNone/>
              <a:defRPr sz="1600" b="1"/>
            </a:lvl7pPr>
            <a:lvl8pPr marL="3657600" lvl="7" indent="-228600" algn="l" rtl="0">
              <a:lnSpc>
                <a:spcPct val="90000"/>
              </a:lnSpc>
              <a:spcBef>
                <a:spcPts val="500"/>
              </a:spcBef>
              <a:spcAft>
                <a:spcPts val="0"/>
              </a:spcAft>
              <a:buClr>
                <a:schemeClr val="dk1"/>
              </a:buClr>
              <a:buSzPts val="1600"/>
              <a:buNone/>
              <a:defRPr sz="1600" b="1"/>
            </a:lvl8pPr>
            <a:lvl9pPr marL="4114800" lvl="8" indent="-228600" algn="l" rtl="0">
              <a:lnSpc>
                <a:spcPct val="90000"/>
              </a:lnSpc>
              <a:spcBef>
                <a:spcPts val="500"/>
              </a:spcBef>
              <a:spcAft>
                <a:spcPts val="0"/>
              </a:spcAft>
              <a:buClr>
                <a:schemeClr val="dk1"/>
              </a:buClr>
              <a:buSzPts val="1600"/>
              <a:buNone/>
              <a:defRPr sz="1600" b="1"/>
            </a:lvl9pPr>
          </a:lstStyle>
          <a:p>
            <a:endParaRPr/>
          </a:p>
        </p:txBody>
      </p:sp>
      <p:sp>
        <p:nvSpPr>
          <p:cNvPr id="636" name="Google Shape;636;p84"/>
          <p:cNvSpPr>
            <a:spLocks noGrp="1"/>
          </p:cNvSpPr>
          <p:nvPr>
            <p:ph type="pic" idx="7"/>
          </p:nvPr>
        </p:nvSpPr>
        <p:spPr>
          <a:xfrm>
            <a:off x="316800" y="1163182"/>
            <a:ext cx="1044000" cy="1044000"/>
          </a:xfrm>
          <a:prstGeom prst="rect">
            <a:avLst/>
          </a:prstGeom>
          <a:noFill/>
          <a:ln>
            <a:noFill/>
          </a:ln>
        </p:spPr>
        <p:txBody>
          <a:bodyPr spcFirstLastPara="1" wrap="square" lIns="0" tIns="0" rIns="0" bIns="0" anchor="ctr" anchorCtr="0">
            <a:noAutofit/>
          </a:bodyPr>
          <a:lstStyle>
            <a:lvl1pPr marR="0" lvl="0" algn="ctr" rtl="0">
              <a:lnSpc>
                <a:spcPct val="150000"/>
              </a:lnSpc>
              <a:spcBef>
                <a:spcPts val="1000"/>
              </a:spcBef>
              <a:spcAft>
                <a:spcPts val="0"/>
              </a:spcAft>
              <a:buClr>
                <a:srgbClr val="0029FF"/>
              </a:buClr>
              <a:buSzPts val="1200"/>
              <a:buFont typeface="Arial"/>
              <a:buChar char="•"/>
              <a:defRPr sz="1200" b="0" i="0" u="none" strike="noStrike" cap="none">
                <a:solidFill>
                  <a:schemeClr val="dk1"/>
                </a:solidFill>
                <a:latin typeface="Poppins"/>
                <a:ea typeface="Poppins"/>
                <a:cs typeface="Poppins"/>
                <a:sym typeface="Poppins"/>
              </a:defRPr>
            </a:lvl1pPr>
            <a:lvl2pPr marR="0" lvl="1" algn="l" rtl="0">
              <a:lnSpc>
                <a:spcPct val="150000"/>
              </a:lnSpc>
              <a:spcBef>
                <a:spcPts val="500"/>
              </a:spcBef>
              <a:spcAft>
                <a:spcPts val="0"/>
              </a:spcAft>
              <a:buClr>
                <a:srgbClr val="0029FF"/>
              </a:buClr>
              <a:buSzPts val="1800"/>
              <a:buFont typeface="Arial"/>
              <a:buChar char="•"/>
              <a:defRPr sz="1800" b="0" i="0" u="none" strike="noStrike" cap="none">
                <a:solidFill>
                  <a:schemeClr val="dk1"/>
                </a:solidFill>
                <a:latin typeface="Poppins"/>
                <a:ea typeface="Poppins"/>
                <a:cs typeface="Poppins"/>
                <a:sym typeface="Poppins"/>
              </a:defRPr>
            </a:lvl2pPr>
            <a:lvl3pPr marR="0" lvl="2" algn="l" rtl="0">
              <a:lnSpc>
                <a:spcPct val="150000"/>
              </a:lnSpc>
              <a:spcBef>
                <a:spcPts val="500"/>
              </a:spcBef>
              <a:spcAft>
                <a:spcPts val="0"/>
              </a:spcAft>
              <a:buClr>
                <a:srgbClr val="0029FF"/>
              </a:buClr>
              <a:buSzPts val="1600"/>
              <a:buFont typeface="Arial"/>
              <a:buChar char="•"/>
              <a:defRPr sz="1600" b="0" i="0" u="none" strike="noStrike" cap="none">
                <a:solidFill>
                  <a:schemeClr val="dk1"/>
                </a:solidFill>
                <a:latin typeface="Poppins"/>
                <a:ea typeface="Poppins"/>
                <a:cs typeface="Poppins"/>
                <a:sym typeface="Poppins"/>
              </a:defRPr>
            </a:lvl3pPr>
            <a:lvl4pPr marR="0" lvl="3" algn="l" rtl="0">
              <a:lnSpc>
                <a:spcPct val="150000"/>
              </a:lnSpc>
              <a:spcBef>
                <a:spcPts val="500"/>
              </a:spcBef>
              <a:spcAft>
                <a:spcPts val="0"/>
              </a:spcAft>
              <a:buClr>
                <a:srgbClr val="0029FF"/>
              </a:buClr>
              <a:buSzPts val="1400"/>
              <a:buFont typeface="Arial"/>
              <a:buChar char="•"/>
              <a:defRPr sz="1400" b="0" i="0" u="none" strike="noStrike" cap="none">
                <a:solidFill>
                  <a:schemeClr val="dk1"/>
                </a:solidFill>
                <a:latin typeface="Poppins"/>
                <a:ea typeface="Poppins"/>
                <a:cs typeface="Poppins"/>
                <a:sym typeface="Poppins"/>
              </a:defRPr>
            </a:lvl4pPr>
            <a:lvl5pPr marR="0" lvl="4" algn="l" rtl="0">
              <a:lnSpc>
                <a:spcPct val="150000"/>
              </a:lnSpc>
              <a:spcBef>
                <a:spcPts val="500"/>
              </a:spcBef>
              <a:spcAft>
                <a:spcPts val="0"/>
              </a:spcAft>
              <a:buClr>
                <a:srgbClr val="0029FF"/>
              </a:buClr>
              <a:buSzPts val="1200"/>
              <a:buFont typeface="Arial"/>
              <a:buChar char="•"/>
              <a:defRPr sz="1200" b="0" i="0" u="none" strike="noStrike" cap="none">
                <a:solidFill>
                  <a:schemeClr val="dk1"/>
                </a:solidFill>
                <a:latin typeface="Poppins"/>
                <a:ea typeface="Poppins"/>
                <a:cs typeface="Poppins"/>
                <a:sym typeface="Poppi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637" name="Google Shape;637;p84"/>
          <p:cNvSpPr>
            <a:spLocks noGrp="1"/>
          </p:cNvSpPr>
          <p:nvPr>
            <p:ph type="pic" idx="8"/>
          </p:nvPr>
        </p:nvSpPr>
        <p:spPr>
          <a:xfrm>
            <a:off x="3268345" y="1163182"/>
            <a:ext cx="1044000" cy="1044000"/>
          </a:xfrm>
          <a:prstGeom prst="rect">
            <a:avLst/>
          </a:prstGeom>
          <a:noFill/>
          <a:ln>
            <a:noFill/>
          </a:ln>
        </p:spPr>
        <p:txBody>
          <a:bodyPr spcFirstLastPara="1" wrap="square" lIns="0" tIns="0" rIns="0" bIns="0" anchor="ctr" anchorCtr="0">
            <a:noAutofit/>
          </a:bodyPr>
          <a:lstStyle>
            <a:lvl1pPr marR="0" lvl="0" algn="ctr" rtl="0">
              <a:lnSpc>
                <a:spcPct val="150000"/>
              </a:lnSpc>
              <a:spcBef>
                <a:spcPts val="1000"/>
              </a:spcBef>
              <a:spcAft>
                <a:spcPts val="0"/>
              </a:spcAft>
              <a:buClr>
                <a:srgbClr val="0029FF"/>
              </a:buClr>
              <a:buSzPts val="1200"/>
              <a:buFont typeface="Arial"/>
              <a:buChar char="•"/>
              <a:defRPr sz="1200" b="0" i="0" u="none" strike="noStrike" cap="none">
                <a:solidFill>
                  <a:schemeClr val="dk1"/>
                </a:solidFill>
                <a:latin typeface="Poppins"/>
                <a:ea typeface="Poppins"/>
                <a:cs typeface="Poppins"/>
                <a:sym typeface="Poppins"/>
              </a:defRPr>
            </a:lvl1pPr>
            <a:lvl2pPr marR="0" lvl="1" algn="l" rtl="0">
              <a:lnSpc>
                <a:spcPct val="150000"/>
              </a:lnSpc>
              <a:spcBef>
                <a:spcPts val="500"/>
              </a:spcBef>
              <a:spcAft>
                <a:spcPts val="0"/>
              </a:spcAft>
              <a:buClr>
                <a:srgbClr val="0029FF"/>
              </a:buClr>
              <a:buSzPts val="1800"/>
              <a:buFont typeface="Arial"/>
              <a:buChar char="•"/>
              <a:defRPr sz="1800" b="0" i="0" u="none" strike="noStrike" cap="none">
                <a:solidFill>
                  <a:schemeClr val="dk1"/>
                </a:solidFill>
                <a:latin typeface="Poppins"/>
                <a:ea typeface="Poppins"/>
                <a:cs typeface="Poppins"/>
                <a:sym typeface="Poppins"/>
              </a:defRPr>
            </a:lvl2pPr>
            <a:lvl3pPr marR="0" lvl="2" algn="l" rtl="0">
              <a:lnSpc>
                <a:spcPct val="150000"/>
              </a:lnSpc>
              <a:spcBef>
                <a:spcPts val="500"/>
              </a:spcBef>
              <a:spcAft>
                <a:spcPts val="0"/>
              </a:spcAft>
              <a:buClr>
                <a:srgbClr val="0029FF"/>
              </a:buClr>
              <a:buSzPts val="1600"/>
              <a:buFont typeface="Arial"/>
              <a:buChar char="•"/>
              <a:defRPr sz="1600" b="0" i="0" u="none" strike="noStrike" cap="none">
                <a:solidFill>
                  <a:schemeClr val="dk1"/>
                </a:solidFill>
                <a:latin typeface="Poppins"/>
                <a:ea typeface="Poppins"/>
                <a:cs typeface="Poppins"/>
                <a:sym typeface="Poppins"/>
              </a:defRPr>
            </a:lvl3pPr>
            <a:lvl4pPr marR="0" lvl="3" algn="l" rtl="0">
              <a:lnSpc>
                <a:spcPct val="150000"/>
              </a:lnSpc>
              <a:spcBef>
                <a:spcPts val="500"/>
              </a:spcBef>
              <a:spcAft>
                <a:spcPts val="0"/>
              </a:spcAft>
              <a:buClr>
                <a:srgbClr val="0029FF"/>
              </a:buClr>
              <a:buSzPts val="1400"/>
              <a:buFont typeface="Arial"/>
              <a:buChar char="•"/>
              <a:defRPr sz="1400" b="0" i="0" u="none" strike="noStrike" cap="none">
                <a:solidFill>
                  <a:schemeClr val="dk1"/>
                </a:solidFill>
                <a:latin typeface="Poppins"/>
                <a:ea typeface="Poppins"/>
                <a:cs typeface="Poppins"/>
                <a:sym typeface="Poppins"/>
              </a:defRPr>
            </a:lvl4pPr>
            <a:lvl5pPr marR="0" lvl="4" algn="l" rtl="0">
              <a:lnSpc>
                <a:spcPct val="150000"/>
              </a:lnSpc>
              <a:spcBef>
                <a:spcPts val="500"/>
              </a:spcBef>
              <a:spcAft>
                <a:spcPts val="0"/>
              </a:spcAft>
              <a:buClr>
                <a:srgbClr val="0029FF"/>
              </a:buClr>
              <a:buSzPts val="1200"/>
              <a:buFont typeface="Arial"/>
              <a:buChar char="•"/>
              <a:defRPr sz="1200" b="0" i="0" u="none" strike="noStrike" cap="none">
                <a:solidFill>
                  <a:schemeClr val="dk1"/>
                </a:solidFill>
                <a:latin typeface="Poppins"/>
                <a:ea typeface="Poppins"/>
                <a:cs typeface="Poppins"/>
                <a:sym typeface="Poppi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638" name="Google Shape;638;p84"/>
          <p:cNvSpPr>
            <a:spLocks noGrp="1"/>
          </p:cNvSpPr>
          <p:nvPr>
            <p:ph type="pic" idx="9"/>
          </p:nvPr>
        </p:nvSpPr>
        <p:spPr>
          <a:xfrm>
            <a:off x="6243039" y="1163182"/>
            <a:ext cx="1044000" cy="1044000"/>
          </a:xfrm>
          <a:prstGeom prst="rect">
            <a:avLst/>
          </a:prstGeom>
          <a:noFill/>
          <a:ln>
            <a:noFill/>
          </a:ln>
        </p:spPr>
        <p:txBody>
          <a:bodyPr spcFirstLastPara="1" wrap="square" lIns="0" tIns="0" rIns="0" bIns="0" anchor="ctr" anchorCtr="0">
            <a:noAutofit/>
          </a:bodyPr>
          <a:lstStyle>
            <a:lvl1pPr marR="0" lvl="0" algn="ctr" rtl="0">
              <a:lnSpc>
                <a:spcPct val="150000"/>
              </a:lnSpc>
              <a:spcBef>
                <a:spcPts val="1000"/>
              </a:spcBef>
              <a:spcAft>
                <a:spcPts val="0"/>
              </a:spcAft>
              <a:buClr>
                <a:srgbClr val="0029FF"/>
              </a:buClr>
              <a:buSzPts val="1200"/>
              <a:buFont typeface="Arial"/>
              <a:buChar char="•"/>
              <a:defRPr sz="1200" b="0" i="0" u="none" strike="noStrike" cap="none">
                <a:solidFill>
                  <a:schemeClr val="dk1"/>
                </a:solidFill>
                <a:latin typeface="Poppins"/>
                <a:ea typeface="Poppins"/>
                <a:cs typeface="Poppins"/>
                <a:sym typeface="Poppins"/>
              </a:defRPr>
            </a:lvl1pPr>
            <a:lvl2pPr marR="0" lvl="1" algn="l" rtl="0">
              <a:lnSpc>
                <a:spcPct val="150000"/>
              </a:lnSpc>
              <a:spcBef>
                <a:spcPts val="500"/>
              </a:spcBef>
              <a:spcAft>
                <a:spcPts val="0"/>
              </a:spcAft>
              <a:buClr>
                <a:srgbClr val="0029FF"/>
              </a:buClr>
              <a:buSzPts val="1800"/>
              <a:buFont typeface="Arial"/>
              <a:buChar char="•"/>
              <a:defRPr sz="1800" b="0" i="0" u="none" strike="noStrike" cap="none">
                <a:solidFill>
                  <a:schemeClr val="dk1"/>
                </a:solidFill>
                <a:latin typeface="Poppins"/>
                <a:ea typeface="Poppins"/>
                <a:cs typeface="Poppins"/>
                <a:sym typeface="Poppins"/>
              </a:defRPr>
            </a:lvl2pPr>
            <a:lvl3pPr marR="0" lvl="2" algn="l" rtl="0">
              <a:lnSpc>
                <a:spcPct val="150000"/>
              </a:lnSpc>
              <a:spcBef>
                <a:spcPts val="500"/>
              </a:spcBef>
              <a:spcAft>
                <a:spcPts val="0"/>
              </a:spcAft>
              <a:buClr>
                <a:srgbClr val="0029FF"/>
              </a:buClr>
              <a:buSzPts val="1600"/>
              <a:buFont typeface="Arial"/>
              <a:buChar char="•"/>
              <a:defRPr sz="1600" b="0" i="0" u="none" strike="noStrike" cap="none">
                <a:solidFill>
                  <a:schemeClr val="dk1"/>
                </a:solidFill>
                <a:latin typeface="Poppins"/>
                <a:ea typeface="Poppins"/>
                <a:cs typeface="Poppins"/>
                <a:sym typeface="Poppins"/>
              </a:defRPr>
            </a:lvl3pPr>
            <a:lvl4pPr marR="0" lvl="3" algn="l" rtl="0">
              <a:lnSpc>
                <a:spcPct val="150000"/>
              </a:lnSpc>
              <a:spcBef>
                <a:spcPts val="500"/>
              </a:spcBef>
              <a:spcAft>
                <a:spcPts val="0"/>
              </a:spcAft>
              <a:buClr>
                <a:srgbClr val="0029FF"/>
              </a:buClr>
              <a:buSzPts val="1400"/>
              <a:buFont typeface="Arial"/>
              <a:buChar char="•"/>
              <a:defRPr sz="1400" b="0" i="0" u="none" strike="noStrike" cap="none">
                <a:solidFill>
                  <a:schemeClr val="dk1"/>
                </a:solidFill>
                <a:latin typeface="Poppins"/>
                <a:ea typeface="Poppins"/>
                <a:cs typeface="Poppins"/>
                <a:sym typeface="Poppins"/>
              </a:defRPr>
            </a:lvl4pPr>
            <a:lvl5pPr marR="0" lvl="4" algn="l" rtl="0">
              <a:lnSpc>
                <a:spcPct val="150000"/>
              </a:lnSpc>
              <a:spcBef>
                <a:spcPts val="500"/>
              </a:spcBef>
              <a:spcAft>
                <a:spcPts val="0"/>
              </a:spcAft>
              <a:buClr>
                <a:srgbClr val="0029FF"/>
              </a:buClr>
              <a:buSzPts val="1200"/>
              <a:buFont typeface="Arial"/>
              <a:buChar char="•"/>
              <a:defRPr sz="1200" b="0" i="0" u="none" strike="noStrike" cap="none">
                <a:solidFill>
                  <a:schemeClr val="dk1"/>
                </a:solidFill>
                <a:latin typeface="Poppins"/>
                <a:ea typeface="Poppins"/>
                <a:cs typeface="Poppins"/>
                <a:sym typeface="Poppi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Title, 4 coloumns, subhead, bullets">
  <p:cSld name="Title, 4 coloumns, subhead, bullets">
    <p:spTree>
      <p:nvGrpSpPr>
        <p:cNvPr id="1" name="Shape 639"/>
        <p:cNvGrpSpPr/>
        <p:nvPr/>
      </p:nvGrpSpPr>
      <p:grpSpPr>
        <a:xfrm>
          <a:off x="0" y="0"/>
          <a:ext cx="0" cy="0"/>
          <a:chOff x="0" y="0"/>
          <a:chExt cx="0" cy="0"/>
        </a:xfrm>
      </p:grpSpPr>
      <p:sp>
        <p:nvSpPr>
          <p:cNvPr id="640" name="Google Shape;640;p85"/>
          <p:cNvSpPr txBox="1">
            <a:spLocks noGrp="1"/>
          </p:cNvSpPr>
          <p:nvPr>
            <p:ph type="title"/>
          </p:nvPr>
        </p:nvSpPr>
        <p:spPr>
          <a:xfrm>
            <a:off x="316800" y="274638"/>
            <a:ext cx="8510400" cy="766800"/>
          </a:xfrm>
          <a:prstGeom prst="rect">
            <a:avLst/>
          </a:prstGeom>
          <a:noFill/>
          <a:ln>
            <a:noFill/>
          </a:ln>
        </p:spPr>
        <p:txBody>
          <a:bodyPr spcFirstLastPara="1" wrap="square" lIns="0" tIns="0" rIns="0" bIns="0" anchor="t" anchorCtr="0">
            <a:noAutofit/>
          </a:bodyPr>
          <a:lstStyle>
            <a:lvl1pPr lvl="0" algn="l" rtl="0">
              <a:lnSpc>
                <a:spcPct val="90000"/>
              </a:lnSpc>
              <a:spcBef>
                <a:spcPts val="0"/>
              </a:spcBef>
              <a:spcAft>
                <a:spcPts val="0"/>
              </a:spcAft>
              <a:buSzPts val="4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41" name="Google Shape;641;p85"/>
          <p:cNvSpPr txBox="1">
            <a:spLocks noGrp="1"/>
          </p:cNvSpPr>
          <p:nvPr>
            <p:ph type="body" idx="1"/>
          </p:nvPr>
        </p:nvSpPr>
        <p:spPr>
          <a:xfrm>
            <a:off x="2547824" y="1389522"/>
            <a:ext cx="1822500" cy="828000"/>
          </a:xfrm>
          <a:prstGeom prst="rect">
            <a:avLst/>
          </a:prstGeom>
          <a:noFill/>
          <a:ln>
            <a:noFill/>
          </a:ln>
        </p:spPr>
        <p:txBody>
          <a:bodyPr spcFirstLastPara="1" wrap="square" lIns="0" tIns="0" rIns="0" bIns="0" anchor="t" anchorCtr="0">
            <a:noAutofit/>
          </a:bodyPr>
          <a:lstStyle>
            <a:lvl1pPr marL="457200" marR="0" lvl="0" indent="-228600" algn="l" rtl="0">
              <a:lnSpc>
                <a:spcPct val="100000"/>
              </a:lnSpc>
              <a:spcBef>
                <a:spcPts val="0"/>
              </a:spcBef>
              <a:spcAft>
                <a:spcPts val="0"/>
              </a:spcAft>
              <a:buClr>
                <a:schemeClr val="dk1"/>
              </a:buClr>
              <a:buSzPts val="1800"/>
              <a:buFont typeface="Arial"/>
              <a:buNone/>
              <a:defRPr sz="1800" b="1" i="0" u="none" strike="noStrike" cap="none">
                <a:solidFill>
                  <a:schemeClr val="dk1"/>
                </a:solidFill>
                <a:latin typeface="Poppins"/>
                <a:ea typeface="Poppins"/>
                <a:cs typeface="Poppins"/>
                <a:sym typeface="Poppins"/>
              </a:defRPr>
            </a:lvl1pPr>
            <a:lvl2pPr marL="914400" lvl="1" indent="-228600" algn="l" rtl="0">
              <a:lnSpc>
                <a:spcPct val="150000"/>
              </a:lnSpc>
              <a:spcBef>
                <a:spcPts val="500"/>
              </a:spcBef>
              <a:spcAft>
                <a:spcPts val="0"/>
              </a:spcAft>
              <a:buSzPts val="2000"/>
              <a:buNone/>
              <a:defRPr sz="2000" b="1"/>
            </a:lvl2pPr>
            <a:lvl3pPr marL="1371600" lvl="2" indent="-228600" algn="l" rtl="0">
              <a:lnSpc>
                <a:spcPct val="150000"/>
              </a:lnSpc>
              <a:spcBef>
                <a:spcPts val="500"/>
              </a:spcBef>
              <a:spcAft>
                <a:spcPts val="0"/>
              </a:spcAft>
              <a:buSzPts val="1800"/>
              <a:buNone/>
              <a:defRPr sz="1800" b="1"/>
            </a:lvl3pPr>
            <a:lvl4pPr marL="1828800" lvl="3" indent="-228600" algn="l" rtl="0">
              <a:lnSpc>
                <a:spcPct val="150000"/>
              </a:lnSpc>
              <a:spcBef>
                <a:spcPts val="500"/>
              </a:spcBef>
              <a:spcAft>
                <a:spcPts val="0"/>
              </a:spcAft>
              <a:buSzPts val="1600"/>
              <a:buNone/>
              <a:defRPr sz="1600" b="1"/>
            </a:lvl4pPr>
            <a:lvl5pPr marL="2286000" lvl="4" indent="-228600" algn="l" rtl="0">
              <a:lnSpc>
                <a:spcPct val="150000"/>
              </a:lnSpc>
              <a:spcBef>
                <a:spcPts val="500"/>
              </a:spcBef>
              <a:spcAft>
                <a:spcPts val="0"/>
              </a:spcAft>
              <a:buSzPts val="1600"/>
              <a:buNone/>
              <a:defRPr sz="1600" b="1"/>
            </a:lvl5pPr>
            <a:lvl6pPr marL="2743200" lvl="5" indent="-228600" algn="l" rtl="0">
              <a:lnSpc>
                <a:spcPct val="90000"/>
              </a:lnSpc>
              <a:spcBef>
                <a:spcPts val="500"/>
              </a:spcBef>
              <a:spcAft>
                <a:spcPts val="0"/>
              </a:spcAft>
              <a:buClr>
                <a:schemeClr val="dk1"/>
              </a:buClr>
              <a:buSzPts val="1600"/>
              <a:buNone/>
              <a:defRPr sz="1600" b="1"/>
            </a:lvl6pPr>
            <a:lvl7pPr marL="3200400" lvl="6" indent="-228600" algn="l" rtl="0">
              <a:lnSpc>
                <a:spcPct val="90000"/>
              </a:lnSpc>
              <a:spcBef>
                <a:spcPts val="500"/>
              </a:spcBef>
              <a:spcAft>
                <a:spcPts val="0"/>
              </a:spcAft>
              <a:buClr>
                <a:schemeClr val="dk1"/>
              </a:buClr>
              <a:buSzPts val="1600"/>
              <a:buNone/>
              <a:defRPr sz="1600" b="1"/>
            </a:lvl7pPr>
            <a:lvl8pPr marL="3657600" lvl="7" indent="-228600" algn="l" rtl="0">
              <a:lnSpc>
                <a:spcPct val="90000"/>
              </a:lnSpc>
              <a:spcBef>
                <a:spcPts val="500"/>
              </a:spcBef>
              <a:spcAft>
                <a:spcPts val="0"/>
              </a:spcAft>
              <a:buClr>
                <a:schemeClr val="dk1"/>
              </a:buClr>
              <a:buSzPts val="1600"/>
              <a:buNone/>
              <a:defRPr sz="1600" b="1"/>
            </a:lvl8pPr>
            <a:lvl9pPr marL="4114800" lvl="8" indent="-228600" algn="l" rtl="0">
              <a:lnSpc>
                <a:spcPct val="90000"/>
              </a:lnSpc>
              <a:spcBef>
                <a:spcPts val="500"/>
              </a:spcBef>
              <a:spcAft>
                <a:spcPts val="0"/>
              </a:spcAft>
              <a:buClr>
                <a:schemeClr val="dk1"/>
              </a:buClr>
              <a:buSzPts val="1600"/>
              <a:buNone/>
              <a:defRPr sz="1600" b="1"/>
            </a:lvl9pPr>
          </a:lstStyle>
          <a:p>
            <a:endParaRPr/>
          </a:p>
        </p:txBody>
      </p:sp>
      <p:sp>
        <p:nvSpPr>
          <p:cNvPr id="642" name="Google Shape;642;p85"/>
          <p:cNvSpPr txBox="1">
            <a:spLocks noGrp="1"/>
          </p:cNvSpPr>
          <p:nvPr>
            <p:ph type="body" idx="2"/>
          </p:nvPr>
        </p:nvSpPr>
        <p:spPr>
          <a:xfrm>
            <a:off x="4778848" y="1389522"/>
            <a:ext cx="1822500" cy="828000"/>
          </a:xfrm>
          <a:prstGeom prst="rect">
            <a:avLst/>
          </a:prstGeom>
          <a:noFill/>
          <a:ln>
            <a:noFill/>
          </a:ln>
        </p:spPr>
        <p:txBody>
          <a:bodyPr spcFirstLastPara="1" wrap="square" lIns="0" tIns="0" rIns="0" bIns="0" anchor="t" anchorCtr="0">
            <a:noAutofit/>
          </a:bodyPr>
          <a:lstStyle>
            <a:lvl1pPr marL="457200" marR="0" lvl="0" indent="-228600" algn="l" rtl="0">
              <a:lnSpc>
                <a:spcPct val="100000"/>
              </a:lnSpc>
              <a:spcBef>
                <a:spcPts val="0"/>
              </a:spcBef>
              <a:spcAft>
                <a:spcPts val="0"/>
              </a:spcAft>
              <a:buClr>
                <a:schemeClr val="dk1"/>
              </a:buClr>
              <a:buSzPts val="1800"/>
              <a:buFont typeface="Arial"/>
              <a:buNone/>
              <a:defRPr sz="1800" b="1" i="0" u="none" strike="noStrike" cap="none">
                <a:solidFill>
                  <a:schemeClr val="dk1"/>
                </a:solidFill>
                <a:latin typeface="Poppins"/>
                <a:ea typeface="Poppins"/>
                <a:cs typeface="Poppins"/>
                <a:sym typeface="Poppins"/>
              </a:defRPr>
            </a:lvl1pPr>
            <a:lvl2pPr marL="914400" lvl="1" indent="-228600" algn="l" rtl="0">
              <a:lnSpc>
                <a:spcPct val="150000"/>
              </a:lnSpc>
              <a:spcBef>
                <a:spcPts val="500"/>
              </a:spcBef>
              <a:spcAft>
                <a:spcPts val="0"/>
              </a:spcAft>
              <a:buSzPts val="2000"/>
              <a:buNone/>
              <a:defRPr sz="2000" b="1"/>
            </a:lvl2pPr>
            <a:lvl3pPr marL="1371600" lvl="2" indent="-228600" algn="l" rtl="0">
              <a:lnSpc>
                <a:spcPct val="150000"/>
              </a:lnSpc>
              <a:spcBef>
                <a:spcPts val="500"/>
              </a:spcBef>
              <a:spcAft>
                <a:spcPts val="0"/>
              </a:spcAft>
              <a:buSzPts val="1800"/>
              <a:buNone/>
              <a:defRPr sz="1800" b="1"/>
            </a:lvl3pPr>
            <a:lvl4pPr marL="1828800" lvl="3" indent="-228600" algn="l" rtl="0">
              <a:lnSpc>
                <a:spcPct val="150000"/>
              </a:lnSpc>
              <a:spcBef>
                <a:spcPts val="500"/>
              </a:spcBef>
              <a:spcAft>
                <a:spcPts val="0"/>
              </a:spcAft>
              <a:buSzPts val="1600"/>
              <a:buNone/>
              <a:defRPr sz="1600" b="1"/>
            </a:lvl4pPr>
            <a:lvl5pPr marL="2286000" lvl="4" indent="-228600" algn="l" rtl="0">
              <a:lnSpc>
                <a:spcPct val="150000"/>
              </a:lnSpc>
              <a:spcBef>
                <a:spcPts val="500"/>
              </a:spcBef>
              <a:spcAft>
                <a:spcPts val="0"/>
              </a:spcAft>
              <a:buSzPts val="1600"/>
              <a:buNone/>
              <a:defRPr sz="1600" b="1"/>
            </a:lvl5pPr>
            <a:lvl6pPr marL="2743200" lvl="5" indent="-228600" algn="l" rtl="0">
              <a:lnSpc>
                <a:spcPct val="90000"/>
              </a:lnSpc>
              <a:spcBef>
                <a:spcPts val="500"/>
              </a:spcBef>
              <a:spcAft>
                <a:spcPts val="0"/>
              </a:spcAft>
              <a:buClr>
                <a:schemeClr val="dk1"/>
              </a:buClr>
              <a:buSzPts val="1600"/>
              <a:buNone/>
              <a:defRPr sz="1600" b="1"/>
            </a:lvl6pPr>
            <a:lvl7pPr marL="3200400" lvl="6" indent="-228600" algn="l" rtl="0">
              <a:lnSpc>
                <a:spcPct val="90000"/>
              </a:lnSpc>
              <a:spcBef>
                <a:spcPts val="500"/>
              </a:spcBef>
              <a:spcAft>
                <a:spcPts val="0"/>
              </a:spcAft>
              <a:buClr>
                <a:schemeClr val="dk1"/>
              </a:buClr>
              <a:buSzPts val="1600"/>
              <a:buNone/>
              <a:defRPr sz="1600" b="1"/>
            </a:lvl7pPr>
            <a:lvl8pPr marL="3657600" lvl="7" indent="-228600" algn="l" rtl="0">
              <a:lnSpc>
                <a:spcPct val="90000"/>
              </a:lnSpc>
              <a:spcBef>
                <a:spcPts val="500"/>
              </a:spcBef>
              <a:spcAft>
                <a:spcPts val="0"/>
              </a:spcAft>
              <a:buClr>
                <a:schemeClr val="dk1"/>
              </a:buClr>
              <a:buSzPts val="1600"/>
              <a:buNone/>
              <a:defRPr sz="1600" b="1"/>
            </a:lvl8pPr>
            <a:lvl9pPr marL="4114800" lvl="8" indent="-228600" algn="l" rtl="0">
              <a:lnSpc>
                <a:spcPct val="90000"/>
              </a:lnSpc>
              <a:spcBef>
                <a:spcPts val="500"/>
              </a:spcBef>
              <a:spcAft>
                <a:spcPts val="0"/>
              </a:spcAft>
              <a:buClr>
                <a:schemeClr val="dk1"/>
              </a:buClr>
              <a:buSzPts val="1600"/>
              <a:buNone/>
              <a:defRPr sz="1600" b="1"/>
            </a:lvl9pPr>
          </a:lstStyle>
          <a:p>
            <a:endParaRPr/>
          </a:p>
        </p:txBody>
      </p:sp>
      <p:sp>
        <p:nvSpPr>
          <p:cNvPr id="643" name="Google Shape;643;p85"/>
          <p:cNvSpPr txBox="1">
            <a:spLocks noGrp="1"/>
          </p:cNvSpPr>
          <p:nvPr>
            <p:ph type="body" idx="3"/>
          </p:nvPr>
        </p:nvSpPr>
        <p:spPr>
          <a:xfrm>
            <a:off x="322650" y="2397141"/>
            <a:ext cx="1819200" cy="2310900"/>
          </a:xfrm>
          <a:prstGeom prst="rect">
            <a:avLst/>
          </a:prstGeom>
          <a:noFill/>
          <a:ln>
            <a:noFill/>
          </a:ln>
        </p:spPr>
        <p:txBody>
          <a:bodyPr spcFirstLastPara="1" wrap="square" lIns="0" tIns="0" rIns="0" bIns="0" anchor="t" anchorCtr="0">
            <a:noAutofit/>
          </a:bodyPr>
          <a:lstStyle>
            <a:lvl1pPr marL="457200" lvl="0" indent="-323850" algn="l" rtl="0">
              <a:lnSpc>
                <a:spcPct val="100000"/>
              </a:lnSpc>
              <a:spcBef>
                <a:spcPts val="1000"/>
              </a:spcBef>
              <a:spcAft>
                <a:spcPts val="0"/>
              </a:spcAft>
              <a:buClr>
                <a:srgbClr val="0029FF"/>
              </a:buClr>
              <a:buSzPts val="1500"/>
              <a:buFont typeface="Arial"/>
              <a:buChar char="•"/>
              <a:defRPr sz="1500" b="0"/>
            </a:lvl1pPr>
            <a:lvl2pPr marL="914400" lvl="1" indent="-342900" algn="l" rtl="0">
              <a:lnSpc>
                <a:spcPct val="150000"/>
              </a:lnSpc>
              <a:spcBef>
                <a:spcPts val="500"/>
              </a:spcBef>
              <a:spcAft>
                <a:spcPts val="0"/>
              </a:spcAft>
              <a:buSzPts val="1800"/>
              <a:buChar char="•"/>
              <a:defRPr/>
            </a:lvl2pPr>
            <a:lvl3pPr marL="1371600" lvl="2" indent="-342900" algn="l" rtl="0">
              <a:lnSpc>
                <a:spcPct val="150000"/>
              </a:lnSpc>
              <a:spcBef>
                <a:spcPts val="500"/>
              </a:spcBef>
              <a:spcAft>
                <a:spcPts val="0"/>
              </a:spcAft>
              <a:buSzPts val="1800"/>
              <a:buChar char="•"/>
              <a:defRPr/>
            </a:lvl3pPr>
            <a:lvl4pPr marL="1828800" lvl="3" indent="-342900" algn="l" rtl="0">
              <a:lnSpc>
                <a:spcPct val="150000"/>
              </a:lnSpc>
              <a:spcBef>
                <a:spcPts val="500"/>
              </a:spcBef>
              <a:spcAft>
                <a:spcPts val="0"/>
              </a:spcAft>
              <a:buSzPts val="1800"/>
              <a:buChar char="•"/>
              <a:defRPr/>
            </a:lvl4pPr>
            <a:lvl5pPr marL="2286000" lvl="4" indent="-342900" algn="l" rtl="0">
              <a:lnSpc>
                <a:spcPct val="150000"/>
              </a:lnSpc>
              <a:spcBef>
                <a:spcPts val="500"/>
              </a:spcBef>
              <a:spcAft>
                <a:spcPts val="0"/>
              </a:spcAft>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644" name="Google Shape;644;p85"/>
          <p:cNvSpPr txBox="1">
            <a:spLocks noGrp="1"/>
          </p:cNvSpPr>
          <p:nvPr>
            <p:ph type="body" idx="4"/>
          </p:nvPr>
        </p:nvSpPr>
        <p:spPr>
          <a:xfrm>
            <a:off x="2549774" y="2397141"/>
            <a:ext cx="1819200" cy="2310900"/>
          </a:xfrm>
          <a:prstGeom prst="rect">
            <a:avLst/>
          </a:prstGeom>
          <a:noFill/>
          <a:ln>
            <a:noFill/>
          </a:ln>
        </p:spPr>
        <p:txBody>
          <a:bodyPr spcFirstLastPara="1" wrap="square" lIns="0" tIns="0" rIns="0" bIns="0" anchor="t" anchorCtr="0">
            <a:noAutofit/>
          </a:bodyPr>
          <a:lstStyle>
            <a:lvl1pPr marL="457200" lvl="0" indent="-323850" algn="l" rtl="0">
              <a:lnSpc>
                <a:spcPct val="100000"/>
              </a:lnSpc>
              <a:spcBef>
                <a:spcPts val="1000"/>
              </a:spcBef>
              <a:spcAft>
                <a:spcPts val="0"/>
              </a:spcAft>
              <a:buClr>
                <a:srgbClr val="0029FF"/>
              </a:buClr>
              <a:buSzPts val="1500"/>
              <a:buFont typeface="Arial"/>
              <a:buChar char="•"/>
              <a:defRPr sz="1500" b="0"/>
            </a:lvl1pPr>
            <a:lvl2pPr marL="914400" lvl="1" indent="-342900" algn="l" rtl="0">
              <a:lnSpc>
                <a:spcPct val="150000"/>
              </a:lnSpc>
              <a:spcBef>
                <a:spcPts val="500"/>
              </a:spcBef>
              <a:spcAft>
                <a:spcPts val="0"/>
              </a:spcAft>
              <a:buSzPts val="1800"/>
              <a:buChar char="•"/>
              <a:defRPr/>
            </a:lvl2pPr>
            <a:lvl3pPr marL="1371600" lvl="2" indent="-342900" algn="l" rtl="0">
              <a:lnSpc>
                <a:spcPct val="150000"/>
              </a:lnSpc>
              <a:spcBef>
                <a:spcPts val="500"/>
              </a:spcBef>
              <a:spcAft>
                <a:spcPts val="0"/>
              </a:spcAft>
              <a:buSzPts val="1800"/>
              <a:buChar char="•"/>
              <a:defRPr/>
            </a:lvl3pPr>
            <a:lvl4pPr marL="1828800" lvl="3" indent="-342900" algn="l" rtl="0">
              <a:lnSpc>
                <a:spcPct val="150000"/>
              </a:lnSpc>
              <a:spcBef>
                <a:spcPts val="500"/>
              </a:spcBef>
              <a:spcAft>
                <a:spcPts val="0"/>
              </a:spcAft>
              <a:buSzPts val="1800"/>
              <a:buChar char="•"/>
              <a:defRPr/>
            </a:lvl4pPr>
            <a:lvl5pPr marL="2286000" lvl="4" indent="-342900" algn="l" rtl="0">
              <a:lnSpc>
                <a:spcPct val="150000"/>
              </a:lnSpc>
              <a:spcBef>
                <a:spcPts val="500"/>
              </a:spcBef>
              <a:spcAft>
                <a:spcPts val="0"/>
              </a:spcAft>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645" name="Google Shape;645;p85"/>
          <p:cNvSpPr txBox="1">
            <a:spLocks noGrp="1"/>
          </p:cNvSpPr>
          <p:nvPr>
            <p:ph type="body" idx="5"/>
          </p:nvPr>
        </p:nvSpPr>
        <p:spPr>
          <a:xfrm>
            <a:off x="4776898" y="2397141"/>
            <a:ext cx="1819200" cy="2310900"/>
          </a:xfrm>
          <a:prstGeom prst="rect">
            <a:avLst/>
          </a:prstGeom>
          <a:noFill/>
          <a:ln>
            <a:noFill/>
          </a:ln>
        </p:spPr>
        <p:txBody>
          <a:bodyPr spcFirstLastPara="1" wrap="square" lIns="0" tIns="0" rIns="0" bIns="0" anchor="t" anchorCtr="0">
            <a:noAutofit/>
          </a:bodyPr>
          <a:lstStyle>
            <a:lvl1pPr marL="457200" lvl="0" indent="-323850" algn="l" rtl="0">
              <a:lnSpc>
                <a:spcPct val="100000"/>
              </a:lnSpc>
              <a:spcBef>
                <a:spcPts val="1000"/>
              </a:spcBef>
              <a:spcAft>
                <a:spcPts val="0"/>
              </a:spcAft>
              <a:buClr>
                <a:srgbClr val="0029FF"/>
              </a:buClr>
              <a:buSzPts val="1500"/>
              <a:buFont typeface="Arial"/>
              <a:buChar char="•"/>
              <a:defRPr sz="1500" b="0"/>
            </a:lvl1pPr>
            <a:lvl2pPr marL="914400" lvl="1" indent="-342900" algn="l" rtl="0">
              <a:lnSpc>
                <a:spcPct val="150000"/>
              </a:lnSpc>
              <a:spcBef>
                <a:spcPts val="500"/>
              </a:spcBef>
              <a:spcAft>
                <a:spcPts val="0"/>
              </a:spcAft>
              <a:buSzPts val="1800"/>
              <a:buChar char="•"/>
              <a:defRPr/>
            </a:lvl2pPr>
            <a:lvl3pPr marL="1371600" lvl="2" indent="-342900" algn="l" rtl="0">
              <a:lnSpc>
                <a:spcPct val="150000"/>
              </a:lnSpc>
              <a:spcBef>
                <a:spcPts val="500"/>
              </a:spcBef>
              <a:spcAft>
                <a:spcPts val="0"/>
              </a:spcAft>
              <a:buSzPts val="1800"/>
              <a:buChar char="•"/>
              <a:defRPr/>
            </a:lvl3pPr>
            <a:lvl4pPr marL="1828800" lvl="3" indent="-342900" algn="l" rtl="0">
              <a:lnSpc>
                <a:spcPct val="150000"/>
              </a:lnSpc>
              <a:spcBef>
                <a:spcPts val="500"/>
              </a:spcBef>
              <a:spcAft>
                <a:spcPts val="0"/>
              </a:spcAft>
              <a:buSzPts val="1800"/>
              <a:buChar char="•"/>
              <a:defRPr/>
            </a:lvl4pPr>
            <a:lvl5pPr marL="2286000" lvl="4" indent="-342900" algn="l" rtl="0">
              <a:lnSpc>
                <a:spcPct val="150000"/>
              </a:lnSpc>
              <a:spcBef>
                <a:spcPts val="500"/>
              </a:spcBef>
              <a:spcAft>
                <a:spcPts val="0"/>
              </a:spcAft>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646" name="Google Shape;646;p85"/>
          <p:cNvSpPr txBox="1">
            <a:spLocks noGrp="1"/>
          </p:cNvSpPr>
          <p:nvPr>
            <p:ph type="body" idx="6"/>
          </p:nvPr>
        </p:nvSpPr>
        <p:spPr>
          <a:xfrm>
            <a:off x="316800" y="1389522"/>
            <a:ext cx="1822500" cy="8280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0"/>
              </a:spcBef>
              <a:spcAft>
                <a:spcPts val="0"/>
              </a:spcAft>
              <a:buSzPts val="1800"/>
              <a:buNone/>
              <a:defRPr sz="1800" b="1"/>
            </a:lvl1pPr>
            <a:lvl2pPr marL="914400" lvl="1" indent="-228600" algn="l" rtl="0">
              <a:lnSpc>
                <a:spcPct val="150000"/>
              </a:lnSpc>
              <a:spcBef>
                <a:spcPts val="500"/>
              </a:spcBef>
              <a:spcAft>
                <a:spcPts val="0"/>
              </a:spcAft>
              <a:buSzPts val="2000"/>
              <a:buNone/>
              <a:defRPr sz="2000" b="1"/>
            </a:lvl2pPr>
            <a:lvl3pPr marL="1371600" lvl="2" indent="-228600" algn="l" rtl="0">
              <a:lnSpc>
                <a:spcPct val="150000"/>
              </a:lnSpc>
              <a:spcBef>
                <a:spcPts val="500"/>
              </a:spcBef>
              <a:spcAft>
                <a:spcPts val="0"/>
              </a:spcAft>
              <a:buSzPts val="1800"/>
              <a:buNone/>
              <a:defRPr sz="1800" b="1"/>
            </a:lvl3pPr>
            <a:lvl4pPr marL="1828800" lvl="3" indent="-228600" algn="l" rtl="0">
              <a:lnSpc>
                <a:spcPct val="150000"/>
              </a:lnSpc>
              <a:spcBef>
                <a:spcPts val="500"/>
              </a:spcBef>
              <a:spcAft>
                <a:spcPts val="0"/>
              </a:spcAft>
              <a:buSzPts val="1600"/>
              <a:buNone/>
              <a:defRPr sz="1600" b="1"/>
            </a:lvl4pPr>
            <a:lvl5pPr marL="2286000" lvl="4" indent="-228600" algn="l" rtl="0">
              <a:lnSpc>
                <a:spcPct val="150000"/>
              </a:lnSpc>
              <a:spcBef>
                <a:spcPts val="500"/>
              </a:spcBef>
              <a:spcAft>
                <a:spcPts val="0"/>
              </a:spcAft>
              <a:buSzPts val="1600"/>
              <a:buNone/>
              <a:defRPr sz="1600" b="1"/>
            </a:lvl5pPr>
            <a:lvl6pPr marL="2743200" lvl="5" indent="-228600" algn="l" rtl="0">
              <a:lnSpc>
                <a:spcPct val="90000"/>
              </a:lnSpc>
              <a:spcBef>
                <a:spcPts val="500"/>
              </a:spcBef>
              <a:spcAft>
                <a:spcPts val="0"/>
              </a:spcAft>
              <a:buClr>
                <a:schemeClr val="dk1"/>
              </a:buClr>
              <a:buSzPts val="1600"/>
              <a:buNone/>
              <a:defRPr sz="1600" b="1"/>
            </a:lvl6pPr>
            <a:lvl7pPr marL="3200400" lvl="6" indent="-228600" algn="l" rtl="0">
              <a:lnSpc>
                <a:spcPct val="90000"/>
              </a:lnSpc>
              <a:spcBef>
                <a:spcPts val="500"/>
              </a:spcBef>
              <a:spcAft>
                <a:spcPts val="0"/>
              </a:spcAft>
              <a:buClr>
                <a:schemeClr val="dk1"/>
              </a:buClr>
              <a:buSzPts val="1600"/>
              <a:buNone/>
              <a:defRPr sz="1600" b="1"/>
            </a:lvl7pPr>
            <a:lvl8pPr marL="3657600" lvl="7" indent="-228600" algn="l" rtl="0">
              <a:lnSpc>
                <a:spcPct val="90000"/>
              </a:lnSpc>
              <a:spcBef>
                <a:spcPts val="500"/>
              </a:spcBef>
              <a:spcAft>
                <a:spcPts val="0"/>
              </a:spcAft>
              <a:buClr>
                <a:schemeClr val="dk1"/>
              </a:buClr>
              <a:buSzPts val="1600"/>
              <a:buNone/>
              <a:defRPr sz="1600" b="1"/>
            </a:lvl8pPr>
            <a:lvl9pPr marL="4114800" lvl="8" indent="-228600" algn="l" rtl="0">
              <a:lnSpc>
                <a:spcPct val="90000"/>
              </a:lnSpc>
              <a:spcBef>
                <a:spcPts val="500"/>
              </a:spcBef>
              <a:spcAft>
                <a:spcPts val="0"/>
              </a:spcAft>
              <a:buClr>
                <a:schemeClr val="dk1"/>
              </a:buClr>
              <a:buSzPts val="1600"/>
              <a:buNone/>
              <a:defRPr sz="1600" b="1"/>
            </a:lvl9pPr>
          </a:lstStyle>
          <a:p>
            <a:endParaRPr/>
          </a:p>
        </p:txBody>
      </p:sp>
      <p:sp>
        <p:nvSpPr>
          <p:cNvPr id="647" name="Google Shape;647;p85"/>
          <p:cNvSpPr txBox="1">
            <a:spLocks noGrp="1"/>
          </p:cNvSpPr>
          <p:nvPr>
            <p:ph type="body" idx="7"/>
          </p:nvPr>
        </p:nvSpPr>
        <p:spPr>
          <a:xfrm>
            <a:off x="7009873" y="1389522"/>
            <a:ext cx="1822500" cy="828000"/>
          </a:xfrm>
          <a:prstGeom prst="rect">
            <a:avLst/>
          </a:prstGeom>
          <a:noFill/>
          <a:ln>
            <a:noFill/>
          </a:ln>
        </p:spPr>
        <p:txBody>
          <a:bodyPr spcFirstLastPara="1" wrap="square" lIns="0" tIns="0" rIns="0" bIns="0" anchor="t" anchorCtr="0">
            <a:noAutofit/>
          </a:bodyPr>
          <a:lstStyle>
            <a:lvl1pPr marL="457200" marR="0" lvl="0" indent="-228600" algn="l" rtl="0">
              <a:lnSpc>
                <a:spcPct val="100000"/>
              </a:lnSpc>
              <a:spcBef>
                <a:spcPts val="0"/>
              </a:spcBef>
              <a:spcAft>
                <a:spcPts val="0"/>
              </a:spcAft>
              <a:buClr>
                <a:schemeClr val="dk1"/>
              </a:buClr>
              <a:buSzPts val="1800"/>
              <a:buFont typeface="Arial"/>
              <a:buNone/>
              <a:defRPr sz="1800" b="1" i="0" u="none" strike="noStrike" cap="none">
                <a:solidFill>
                  <a:schemeClr val="dk1"/>
                </a:solidFill>
                <a:latin typeface="Poppins"/>
                <a:ea typeface="Poppins"/>
                <a:cs typeface="Poppins"/>
                <a:sym typeface="Poppins"/>
              </a:defRPr>
            </a:lvl1pPr>
            <a:lvl2pPr marL="914400" lvl="1" indent="-228600" algn="l" rtl="0">
              <a:lnSpc>
                <a:spcPct val="150000"/>
              </a:lnSpc>
              <a:spcBef>
                <a:spcPts val="500"/>
              </a:spcBef>
              <a:spcAft>
                <a:spcPts val="0"/>
              </a:spcAft>
              <a:buSzPts val="2000"/>
              <a:buNone/>
              <a:defRPr sz="2000" b="1"/>
            </a:lvl2pPr>
            <a:lvl3pPr marL="1371600" lvl="2" indent="-228600" algn="l" rtl="0">
              <a:lnSpc>
                <a:spcPct val="150000"/>
              </a:lnSpc>
              <a:spcBef>
                <a:spcPts val="500"/>
              </a:spcBef>
              <a:spcAft>
                <a:spcPts val="0"/>
              </a:spcAft>
              <a:buSzPts val="1800"/>
              <a:buNone/>
              <a:defRPr sz="1800" b="1"/>
            </a:lvl3pPr>
            <a:lvl4pPr marL="1828800" lvl="3" indent="-228600" algn="l" rtl="0">
              <a:lnSpc>
                <a:spcPct val="150000"/>
              </a:lnSpc>
              <a:spcBef>
                <a:spcPts val="500"/>
              </a:spcBef>
              <a:spcAft>
                <a:spcPts val="0"/>
              </a:spcAft>
              <a:buSzPts val="1600"/>
              <a:buNone/>
              <a:defRPr sz="1600" b="1"/>
            </a:lvl4pPr>
            <a:lvl5pPr marL="2286000" lvl="4" indent="-228600" algn="l" rtl="0">
              <a:lnSpc>
                <a:spcPct val="150000"/>
              </a:lnSpc>
              <a:spcBef>
                <a:spcPts val="500"/>
              </a:spcBef>
              <a:spcAft>
                <a:spcPts val="0"/>
              </a:spcAft>
              <a:buSzPts val="1600"/>
              <a:buNone/>
              <a:defRPr sz="1600" b="1"/>
            </a:lvl5pPr>
            <a:lvl6pPr marL="2743200" lvl="5" indent="-228600" algn="l" rtl="0">
              <a:lnSpc>
                <a:spcPct val="90000"/>
              </a:lnSpc>
              <a:spcBef>
                <a:spcPts val="500"/>
              </a:spcBef>
              <a:spcAft>
                <a:spcPts val="0"/>
              </a:spcAft>
              <a:buClr>
                <a:schemeClr val="dk1"/>
              </a:buClr>
              <a:buSzPts val="1600"/>
              <a:buNone/>
              <a:defRPr sz="1600" b="1"/>
            </a:lvl6pPr>
            <a:lvl7pPr marL="3200400" lvl="6" indent="-228600" algn="l" rtl="0">
              <a:lnSpc>
                <a:spcPct val="90000"/>
              </a:lnSpc>
              <a:spcBef>
                <a:spcPts val="500"/>
              </a:spcBef>
              <a:spcAft>
                <a:spcPts val="0"/>
              </a:spcAft>
              <a:buClr>
                <a:schemeClr val="dk1"/>
              </a:buClr>
              <a:buSzPts val="1600"/>
              <a:buNone/>
              <a:defRPr sz="1600" b="1"/>
            </a:lvl7pPr>
            <a:lvl8pPr marL="3657600" lvl="7" indent="-228600" algn="l" rtl="0">
              <a:lnSpc>
                <a:spcPct val="90000"/>
              </a:lnSpc>
              <a:spcBef>
                <a:spcPts val="500"/>
              </a:spcBef>
              <a:spcAft>
                <a:spcPts val="0"/>
              </a:spcAft>
              <a:buClr>
                <a:schemeClr val="dk1"/>
              </a:buClr>
              <a:buSzPts val="1600"/>
              <a:buNone/>
              <a:defRPr sz="1600" b="1"/>
            </a:lvl8pPr>
            <a:lvl9pPr marL="4114800" lvl="8" indent="-228600" algn="l" rtl="0">
              <a:lnSpc>
                <a:spcPct val="90000"/>
              </a:lnSpc>
              <a:spcBef>
                <a:spcPts val="500"/>
              </a:spcBef>
              <a:spcAft>
                <a:spcPts val="0"/>
              </a:spcAft>
              <a:buClr>
                <a:schemeClr val="dk1"/>
              </a:buClr>
              <a:buSzPts val="1600"/>
              <a:buNone/>
              <a:defRPr sz="1600" b="1"/>
            </a:lvl9pPr>
          </a:lstStyle>
          <a:p>
            <a:endParaRPr/>
          </a:p>
        </p:txBody>
      </p:sp>
      <p:sp>
        <p:nvSpPr>
          <p:cNvPr id="648" name="Google Shape;648;p85"/>
          <p:cNvSpPr txBox="1">
            <a:spLocks noGrp="1"/>
          </p:cNvSpPr>
          <p:nvPr>
            <p:ph type="body" idx="8"/>
          </p:nvPr>
        </p:nvSpPr>
        <p:spPr>
          <a:xfrm>
            <a:off x="7004023" y="2397141"/>
            <a:ext cx="1819200" cy="2310900"/>
          </a:xfrm>
          <a:prstGeom prst="rect">
            <a:avLst/>
          </a:prstGeom>
          <a:noFill/>
          <a:ln>
            <a:noFill/>
          </a:ln>
        </p:spPr>
        <p:txBody>
          <a:bodyPr spcFirstLastPara="1" wrap="square" lIns="0" tIns="0" rIns="0" bIns="0" anchor="t" anchorCtr="0">
            <a:noAutofit/>
          </a:bodyPr>
          <a:lstStyle>
            <a:lvl1pPr marL="457200" lvl="0" indent="-323850" algn="l" rtl="0">
              <a:lnSpc>
                <a:spcPct val="100000"/>
              </a:lnSpc>
              <a:spcBef>
                <a:spcPts val="1000"/>
              </a:spcBef>
              <a:spcAft>
                <a:spcPts val="0"/>
              </a:spcAft>
              <a:buClr>
                <a:srgbClr val="0029FF"/>
              </a:buClr>
              <a:buSzPts val="1500"/>
              <a:buFont typeface="Arial"/>
              <a:buChar char="•"/>
              <a:defRPr sz="1500" b="0"/>
            </a:lvl1pPr>
            <a:lvl2pPr marL="914400" lvl="1" indent="-342900" algn="l" rtl="0">
              <a:lnSpc>
                <a:spcPct val="150000"/>
              </a:lnSpc>
              <a:spcBef>
                <a:spcPts val="500"/>
              </a:spcBef>
              <a:spcAft>
                <a:spcPts val="0"/>
              </a:spcAft>
              <a:buSzPts val="1800"/>
              <a:buChar char="•"/>
              <a:defRPr/>
            </a:lvl2pPr>
            <a:lvl3pPr marL="1371600" lvl="2" indent="-342900" algn="l" rtl="0">
              <a:lnSpc>
                <a:spcPct val="150000"/>
              </a:lnSpc>
              <a:spcBef>
                <a:spcPts val="500"/>
              </a:spcBef>
              <a:spcAft>
                <a:spcPts val="0"/>
              </a:spcAft>
              <a:buSzPts val="1800"/>
              <a:buChar char="•"/>
              <a:defRPr/>
            </a:lvl3pPr>
            <a:lvl4pPr marL="1828800" lvl="3" indent="-342900" algn="l" rtl="0">
              <a:lnSpc>
                <a:spcPct val="150000"/>
              </a:lnSpc>
              <a:spcBef>
                <a:spcPts val="500"/>
              </a:spcBef>
              <a:spcAft>
                <a:spcPts val="0"/>
              </a:spcAft>
              <a:buSzPts val="1800"/>
              <a:buChar char="•"/>
              <a:defRPr/>
            </a:lvl4pPr>
            <a:lvl5pPr marL="2286000" lvl="4" indent="-342900" algn="l" rtl="0">
              <a:lnSpc>
                <a:spcPct val="150000"/>
              </a:lnSpc>
              <a:spcBef>
                <a:spcPts val="500"/>
              </a:spcBef>
              <a:spcAft>
                <a:spcPts val="0"/>
              </a:spcAft>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itle, 4 coloumns, icon, subhead, bullets">
  <p:cSld name="Title, 4 coloumns, icon, subhead, bullets">
    <p:spTree>
      <p:nvGrpSpPr>
        <p:cNvPr id="1" name="Shape 649"/>
        <p:cNvGrpSpPr/>
        <p:nvPr/>
      </p:nvGrpSpPr>
      <p:grpSpPr>
        <a:xfrm>
          <a:off x="0" y="0"/>
          <a:ext cx="0" cy="0"/>
          <a:chOff x="0" y="0"/>
          <a:chExt cx="0" cy="0"/>
        </a:xfrm>
      </p:grpSpPr>
      <p:sp>
        <p:nvSpPr>
          <p:cNvPr id="650" name="Google Shape;650;p86"/>
          <p:cNvSpPr txBox="1">
            <a:spLocks noGrp="1"/>
          </p:cNvSpPr>
          <p:nvPr>
            <p:ph type="title"/>
          </p:nvPr>
        </p:nvSpPr>
        <p:spPr>
          <a:xfrm>
            <a:off x="316800" y="274638"/>
            <a:ext cx="8510400" cy="766800"/>
          </a:xfrm>
          <a:prstGeom prst="rect">
            <a:avLst/>
          </a:prstGeom>
          <a:noFill/>
          <a:ln>
            <a:noFill/>
          </a:ln>
        </p:spPr>
        <p:txBody>
          <a:bodyPr spcFirstLastPara="1" wrap="square" lIns="0" tIns="0" rIns="0" bIns="0" anchor="t" anchorCtr="0">
            <a:noAutofit/>
          </a:bodyPr>
          <a:lstStyle>
            <a:lvl1pPr lvl="0" algn="l" rtl="0">
              <a:lnSpc>
                <a:spcPct val="90000"/>
              </a:lnSpc>
              <a:spcBef>
                <a:spcPts val="0"/>
              </a:spcBef>
              <a:spcAft>
                <a:spcPts val="0"/>
              </a:spcAft>
              <a:buSzPts val="4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51" name="Google Shape;651;p86"/>
          <p:cNvSpPr>
            <a:spLocks noGrp="1"/>
          </p:cNvSpPr>
          <p:nvPr>
            <p:ph type="pic" idx="2"/>
          </p:nvPr>
        </p:nvSpPr>
        <p:spPr>
          <a:xfrm>
            <a:off x="316800" y="1163182"/>
            <a:ext cx="1044000" cy="1044000"/>
          </a:xfrm>
          <a:prstGeom prst="rect">
            <a:avLst/>
          </a:prstGeom>
          <a:noFill/>
          <a:ln>
            <a:noFill/>
          </a:ln>
        </p:spPr>
        <p:txBody>
          <a:bodyPr spcFirstLastPara="1" wrap="square" lIns="0" tIns="0" rIns="0" bIns="0" anchor="ctr" anchorCtr="0">
            <a:noAutofit/>
          </a:bodyPr>
          <a:lstStyle>
            <a:lvl1pPr marR="0" lvl="0" algn="ctr" rtl="0">
              <a:lnSpc>
                <a:spcPct val="150000"/>
              </a:lnSpc>
              <a:spcBef>
                <a:spcPts val="1000"/>
              </a:spcBef>
              <a:spcAft>
                <a:spcPts val="0"/>
              </a:spcAft>
              <a:buClr>
                <a:srgbClr val="0029FF"/>
              </a:buClr>
              <a:buSzPts val="1200"/>
              <a:buFont typeface="Arial"/>
              <a:buNone/>
              <a:defRPr sz="1200" b="0" i="0" u="none" strike="noStrike" cap="none">
                <a:solidFill>
                  <a:schemeClr val="dk1"/>
                </a:solidFill>
                <a:latin typeface="Poppins"/>
                <a:ea typeface="Poppins"/>
                <a:cs typeface="Poppins"/>
                <a:sym typeface="Poppins"/>
              </a:defRPr>
            </a:lvl1pPr>
            <a:lvl2pPr marR="0" lvl="1" algn="l" rtl="0">
              <a:lnSpc>
                <a:spcPct val="150000"/>
              </a:lnSpc>
              <a:spcBef>
                <a:spcPts val="500"/>
              </a:spcBef>
              <a:spcAft>
                <a:spcPts val="0"/>
              </a:spcAft>
              <a:buClr>
                <a:srgbClr val="0029FF"/>
              </a:buClr>
              <a:buSzPts val="1800"/>
              <a:buFont typeface="Arial"/>
              <a:buChar char="•"/>
              <a:defRPr sz="1800" b="0" i="0" u="none" strike="noStrike" cap="none">
                <a:solidFill>
                  <a:schemeClr val="dk1"/>
                </a:solidFill>
                <a:latin typeface="Poppins"/>
                <a:ea typeface="Poppins"/>
                <a:cs typeface="Poppins"/>
                <a:sym typeface="Poppins"/>
              </a:defRPr>
            </a:lvl2pPr>
            <a:lvl3pPr marR="0" lvl="2" algn="l" rtl="0">
              <a:lnSpc>
                <a:spcPct val="150000"/>
              </a:lnSpc>
              <a:spcBef>
                <a:spcPts val="500"/>
              </a:spcBef>
              <a:spcAft>
                <a:spcPts val="0"/>
              </a:spcAft>
              <a:buClr>
                <a:srgbClr val="0029FF"/>
              </a:buClr>
              <a:buSzPts val="1600"/>
              <a:buFont typeface="Arial"/>
              <a:buChar char="•"/>
              <a:defRPr sz="1600" b="0" i="0" u="none" strike="noStrike" cap="none">
                <a:solidFill>
                  <a:schemeClr val="dk1"/>
                </a:solidFill>
                <a:latin typeface="Poppins"/>
                <a:ea typeface="Poppins"/>
                <a:cs typeface="Poppins"/>
                <a:sym typeface="Poppins"/>
              </a:defRPr>
            </a:lvl3pPr>
            <a:lvl4pPr marR="0" lvl="3" algn="l" rtl="0">
              <a:lnSpc>
                <a:spcPct val="150000"/>
              </a:lnSpc>
              <a:spcBef>
                <a:spcPts val="500"/>
              </a:spcBef>
              <a:spcAft>
                <a:spcPts val="0"/>
              </a:spcAft>
              <a:buClr>
                <a:srgbClr val="0029FF"/>
              </a:buClr>
              <a:buSzPts val="1400"/>
              <a:buFont typeface="Arial"/>
              <a:buChar char="•"/>
              <a:defRPr sz="1400" b="0" i="0" u="none" strike="noStrike" cap="none">
                <a:solidFill>
                  <a:schemeClr val="dk1"/>
                </a:solidFill>
                <a:latin typeface="Poppins"/>
                <a:ea typeface="Poppins"/>
                <a:cs typeface="Poppins"/>
                <a:sym typeface="Poppins"/>
              </a:defRPr>
            </a:lvl4pPr>
            <a:lvl5pPr marR="0" lvl="4" algn="l" rtl="0">
              <a:lnSpc>
                <a:spcPct val="150000"/>
              </a:lnSpc>
              <a:spcBef>
                <a:spcPts val="500"/>
              </a:spcBef>
              <a:spcAft>
                <a:spcPts val="0"/>
              </a:spcAft>
              <a:buClr>
                <a:srgbClr val="0029FF"/>
              </a:buClr>
              <a:buSzPts val="1200"/>
              <a:buFont typeface="Arial"/>
              <a:buChar char="•"/>
              <a:defRPr sz="1200" b="0" i="0" u="none" strike="noStrike" cap="none">
                <a:solidFill>
                  <a:schemeClr val="dk1"/>
                </a:solidFill>
                <a:latin typeface="Poppins"/>
                <a:ea typeface="Poppins"/>
                <a:cs typeface="Poppins"/>
                <a:sym typeface="Poppi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652" name="Google Shape;652;p86"/>
          <p:cNvSpPr>
            <a:spLocks noGrp="1"/>
          </p:cNvSpPr>
          <p:nvPr>
            <p:ph type="pic" idx="3"/>
          </p:nvPr>
        </p:nvSpPr>
        <p:spPr>
          <a:xfrm>
            <a:off x="2547824" y="1163182"/>
            <a:ext cx="1044000" cy="1044000"/>
          </a:xfrm>
          <a:prstGeom prst="rect">
            <a:avLst/>
          </a:prstGeom>
          <a:noFill/>
          <a:ln>
            <a:noFill/>
          </a:ln>
        </p:spPr>
        <p:txBody>
          <a:bodyPr spcFirstLastPara="1" wrap="square" lIns="0" tIns="0" rIns="0" bIns="0" anchor="ctr" anchorCtr="0">
            <a:noAutofit/>
          </a:bodyPr>
          <a:lstStyle>
            <a:lvl1pPr marR="0" lvl="0" algn="ctr" rtl="0">
              <a:lnSpc>
                <a:spcPct val="150000"/>
              </a:lnSpc>
              <a:spcBef>
                <a:spcPts val="1000"/>
              </a:spcBef>
              <a:spcAft>
                <a:spcPts val="0"/>
              </a:spcAft>
              <a:buClr>
                <a:srgbClr val="0029FF"/>
              </a:buClr>
              <a:buSzPts val="1200"/>
              <a:buFont typeface="Arial"/>
              <a:buNone/>
              <a:defRPr sz="1200" b="0" i="0" u="none" strike="noStrike" cap="none">
                <a:solidFill>
                  <a:schemeClr val="dk1"/>
                </a:solidFill>
                <a:latin typeface="Poppins"/>
                <a:ea typeface="Poppins"/>
                <a:cs typeface="Poppins"/>
                <a:sym typeface="Poppins"/>
              </a:defRPr>
            </a:lvl1pPr>
            <a:lvl2pPr marR="0" lvl="1" algn="l" rtl="0">
              <a:lnSpc>
                <a:spcPct val="150000"/>
              </a:lnSpc>
              <a:spcBef>
                <a:spcPts val="500"/>
              </a:spcBef>
              <a:spcAft>
                <a:spcPts val="0"/>
              </a:spcAft>
              <a:buClr>
                <a:srgbClr val="0029FF"/>
              </a:buClr>
              <a:buSzPts val="1800"/>
              <a:buFont typeface="Arial"/>
              <a:buChar char="•"/>
              <a:defRPr sz="1800" b="0" i="0" u="none" strike="noStrike" cap="none">
                <a:solidFill>
                  <a:schemeClr val="dk1"/>
                </a:solidFill>
                <a:latin typeface="Poppins"/>
                <a:ea typeface="Poppins"/>
                <a:cs typeface="Poppins"/>
                <a:sym typeface="Poppins"/>
              </a:defRPr>
            </a:lvl2pPr>
            <a:lvl3pPr marR="0" lvl="2" algn="l" rtl="0">
              <a:lnSpc>
                <a:spcPct val="150000"/>
              </a:lnSpc>
              <a:spcBef>
                <a:spcPts val="500"/>
              </a:spcBef>
              <a:spcAft>
                <a:spcPts val="0"/>
              </a:spcAft>
              <a:buClr>
                <a:srgbClr val="0029FF"/>
              </a:buClr>
              <a:buSzPts val="1600"/>
              <a:buFont typeface="Arial"/>
              <a:buChar char="•"/>
              <a:defRPr sz="1600" b="0" i="0" u="none" strike="noStrike" cap="none">
                <a:solidFill>
                  <a:schemeClr val="dk1"/>
                </a:solidFill>
                <a:latin typeface="Poppins"/>
                <a:ea typeface="Poppins"/>
                <a:cs typeface="Poppins"/>
                <a:sym typeface="Poppins"/>
              </a:defRPr>
            </a:lvl3pPr>
            <a:lvl4pPr marR="0" lvl="3" algn="l" rtl="0">
              <a:lnSpc>
                <a:spcPct val="150000"/>
              </a:lnSpc>
              <a:spcBef>
                <a:spcPts val="500"/>
              </a:spcBef>
              <a:spcAft>
                <a:spcPts val="0"/>
              </a:spcAft>
              <a:buClr>
                <a:srgbClr val="0029FF"/>
              </a:buClr>
              <a:buSzPts val="1400"/>
              <a:buFont typeface="Arial"/>
              <a:buChar char="•"/>
              <a:defRPr sz="1400" b="0" i="0" u="none" strike="noStrike" cap="none">
                <a:solidFill>
                  <a:schemeClr val="dk1"/>
                </a:solidFill>
                <a:latin typeface="Poppins"/>
                <a:ea typeface="Poppins"/>
                <a:cs typeface="Poppins"/>
                <a:sym typeface="Poppins"/>
              </a:defRPr>
            </a:lvl4pPr>
            <a:lvl5pPr marR="0" lvl="4" algn="l" rtl="0">
              <a:lnSpc>
                <a:spcPct val="150000"/>
              </a:lnSpc>
              <a:spcBef>
                <a:spcPts val="500"/>
              </a:spcBef>
              <a:spcAft>
                <a:spcPts val="0"/>
              </a:spcAft>
              <a:buClr>
                <a:srgbClr val="0029FF"/>
              </a:buClr>
              <a:buSzPts val="1200"/>
              <a:buFont typeface="Arial"/>
              <a:buChar char="•"/>
              <a:defRPr sz="1200" b="0" i="0" u="none" strike="noStrike" cap="none">
                <a:solidFill>
                  <a:schemeClr val="dk1"/>
                </a:solidFill>
                <a:latin typeface="Poppins"/>
                <a:ea typeface="Poppins"/>
                <a:cs typeface="Poppins"/>
                <a:sym typeface="Poppi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653" name="Google Shape;653;p86"/>
          <p:cNvSpPr>
            <a:spLocks noGrp="1"/>
          </p:cNvSpPr>
          <p:nvPr>
            <p:ph type="pic" idx="4"/>
          </p:nvPr>
        </p:nvSpPr>
        <p:spPr>
          <a:xfrm>
            <a:off x="4776898" y="1163182"/>
            <a:ext cx="1044000" cy="1044000"/>
          </a:xfrm>
          <a:prstGeom prst="rect">
            <a:avLst/>
          </a:prstGeom>
          <a:noFill/>
          <a:ln>
            <a:noFill/>
          </a:ln>
        </p:spPr>
        <p:txBody>
          <a:bodyPr spcFirstLastPara="1" wrap="square" lIns="0" tIns="0" rIns="0" bIns="0" anchor="ctr" anchorCtr="0">
            <a:noAutofit/>
          </a:bodyPr>
          <a:lstStyle>
            <a:lvl1pPr marR="0" lvl="0" algn="ctr" rtl="0">
              <a:lnSpc>
                <a:spcPct val="150000"/>
              </a:lnSpc>
              <a:spcBef>
                <a:spcPts val="1000"/>
              </a:spcBef>
              <a:spcAft>
                <a:spcPts val="0"/>
              </a:spcAft>
              <a:buClr>
                <a:srgbClr val="0029FF"/>
              </a:buClr>
              <a:buSzPts val="1200"/>
              <a:buFont typeface="Arial"/>
              <a:buNone/>
              <a:defRPr sz="1200" b="0" i="0" u="none" strike="noStrike" cap="none">
                <a:solidFill>
                  <a:schemeClr val="dk1"/>
                </a:solidFill>
                <a:latin typeface="Poppins"/>
                <a:ea typeface="Poppins"/>
                <a:cs typeface="Poppins"/>
                <a:sym typeface="Poppins"/>
              </a:defRPr>
            </a:lvl1pPr>
            <a:lvl2pPr marR="0" lvl="1" algn="l" rtl="0">
              <a:lnSpc>
                <a:spcPct val="150000"/>
              </a:lnSpc>
              <a:spcBef>
                <a:spcPts val="500"/>
              </a:spcBef>
              <a:spcAft>
                <a:spcPts val="0"/>
              </a:spcAft>
              <a:buClr>
                <a:srgbClr val="0029FF"/>
              </a:buClr>
              <a:buSzPts val="1800"/>
              <a:buFont typeface="Arial"/>
              <a:buChar char="•"/>
              <a:defRPr sz="1800" b="0" i="0" u="none" strike="noStrike" cap="none">
                <a:solidFill>
                  <a:schemeClr val="dk1"/>
                </a:solidFill>
                <a:latin typeface="Poppins"/>
                <a:ea typeface="Poppins"/>
                <a:cs typeface="Poppins"/>
                <a:sym typeface="Poppins"/>
              </a:defRPr>
            </a:lvl2pPr>
            <a:lvl3pPr marR="0" lvl="2" algn="l" rtl="0">
              <a:lnSpc>
                <a:spcPct val="150000"/>
              </a:lnSpc>
              <a:spcBef>
                <a:spcPts val="500"/>
              </a:spcBef>
              <a:spcAft>
                <a:spcPts val="0"/>
              </a:spcAft>
              <a:buClr>
                <a:srgbClr val="0029FF"/>
              </a:buClr>
              <a:buSzPts val="1600"/>
              <a:buFont typeface="Arial"/>
              <a:buChar char="•"/>
              <a:defRPr sz="1600" b="0" i="0" u="none" strike="noStrike" cap="none">
                <a:solidFill>
                  <a:schemeClr val="dk1"/>
                </a:solidFill>
                <a:latin typeface="Poppins"/>
                <a:ea typeface="Poppins"/>
                <a:cs typeface="Poppins"/>
                <a:sym typeface="Poppins"/>
              </a:defRPr>
            </a:lvl3pPr>
            <a:lvl4pPr marR="0" lvl="3" algn="l" rtl="0">
              <a:lnSpc>
                <a:spcPct val="150000"/>
              </a:lnSpc>
              <a:spcBef>
                <a:spcPts val="500"/>
              </a:spcBef>
              <a:spcAft>
                <a:spcPts val="0"/>
              </a:spcAft>
              <a:buClr>
                <a:srgbClr val="0029FF"/>
              </a:buClr>
              <a:buSzPts val="1400"/>
              <a:buFont typeface="Arial"/>
              <a:buChar char="•"/>
              <a:defRPr sz="1400" b="0" i="0" u="none" strike="noStrike" cap="none">
                <a:solidFill>
                  <a:schemeClr val="dk1"/>
                </a:solidFill>
                <a:latin typeface="Poppins"/>
                <a:ea typeface="Poppins"/>
                <a:cs typeface="Poppins"/>
                <a:sym typeface="Poppins"/>
              </a:defRPr>
            </a:lvl4pPr>
            <a:lvl5pPr marR="0" lvl="4" algn="l" rtl="0">
              <a:lnSpc>
                <a:spcPct val="150000"/>
              </a:lnSpc>
              <a:spcBef>
                <a:spcPts val="500"/>
              </a:spcBef>
              <a:spcAft>
                <a:spcPts val="0"/>
              </a:spcAft>
              <a:buClr>
                <a:srgbClr val="0029FF"/>
              </a:buClr>
              <a:buSzPts val="1200"/>
              <a:buFont typeface="Arial"/>
              <a:buChar char="•"/>
              <a:defRPr sz="1200" b="0" i="0" u="none" strike="noStrike" cap="none">
                <a:solidFill>
                  <a:schemeClr val="dk1"/>
                </a:solidFill>
                <a:latin typeface="Poppins"/>
                <a:ea typeface="Poppins"/>
                <a:cs typeface="Poppins"/>
                <a:sym typeface="Poppi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654" name="Google Shape;654;p86"/>
          <p:cNvSpPr txBox="1">
            <a:spLocks noGrp="1"/>
          </p:cNvSpPr>
          <p:nvPr>
            <p:ph type="body" idx="1"/>
          </p:nvPr>
        </p:nvSpPr>
        <p:spPr>
          <a:xfrm>
            <a:off x="2547824" y="2433522"/>
            <a:ext cx="1822500" cy="828000"/>
          </a:xfrm>
          <a:prstGeom prst="rect">
            <a:avLst/>
          </a:prstGeom>
          <a:noFill/>
          <a:ln>
            <a:noFill/>
          </a:ln>
        </p:spPr>
        <p:txBody>
          <a:bodyPr spcFirstLastPara="1" wrap="square" lIns="0" tIns="0" rIns="0" bIns="0" anchor="t" anchorCtr="0">
            <a:noAutofit/>
          </a:bodyPr>
          <a:lstStyle>
            <a:lvl1pPr marL="457200" marR="0" lvl="0" indent="-228600" algn="l" rtl="0">
              <a:lnSpc>
                <a:spcPct val="100000"/>
              </a:lnSpc>
              <a:spcBef>
                <a:spcPts val="0"/>
              </a:spcBef>
              <a:spcAft>
                <a:spcPts val="0"/>
              </a:spcAft>
              <a:buClr>
                <a:schemeClr val="dk1"/>
              </a:buClr>
              <a:buSzPts val="1800"/>
              <a:buFont typeface="Arial"/>
              <a:buNone/>
              <a:defRPr sz="1800" b="1" i="0" u="none" strike="noStrike" cap="none">
                <a:solidFill>
                  <a:schemeClr val="dk1"/>
                </a:solidFill>
                <a:latin typeface="Poppins"/>
                <a:ea typeface="Poppins"/>
                <a:cs typeface="Poppins"/>
                <a:sym typeface="Poppins"/>
              </a:defRPr>
            </a:lvl1pPr>
            <a:lvl2pPr marL="914400" lvl="1" indent="-228600" algn="l" rtl="0">
              <a:lnSpc>
                <a:spcPct val="150000"/>
              </a:lnSpc>
              <a:spcBef>
                <a:spcPts val="500"/>
              </a:spcBef>
              <a:spcAft>
                <a:spcPts val="0"/>
              </a:spcAft>
              <a:buSzPts val="2000"/>
              <a:buNone/>
              <a:defRPr sz="2000" b="1"/>
            </a:lvl2pPr>
            <a:lvl3pPr marL="1371600" lvl="2" indent="-228600" algn="l" rtl="0">
              <a:lnSpc>
                <a:spcPct val="150000"/>
              </a:lnSpc>
              <a:spcBef>
                <a:spcPts val="500"/>
              </a:spcBef>
              <a:spcAft>
                <a:spcPts val="0"/>
              </a:spcAft>
              <a:buSzPts val="1800"/>
              <a:buNone/>
              <a:defRPr sz="1800" b="1"/>
            </a:lvl3pPr>
            <a:lvl4pPr marL="1828800" lvl="3" indent="-228600" algn="l" rtl="0">
              <a:lnSpc>
                <a:spcPct val="150000"/>
              </a:lnSpc>
              <a:spcBef>
                <a:spcPts val="500"/>
              </a:spcBef>
              <a:spcAft>
                <a:spcPts val="0"/>
              </a:spcAft>
              <a:buSzPts val="1600"/>
              <a:buNone/>
              <a:defRPr sz="1600" b="1"/>
            </a:lvl4pPr>
            <a:lvl5pPr marL="2286000" lvl="4" indent="-228600" algn="l" rtl="0">
              <a:lnSpc>
                <a:spcPct val="150000"/>
              </a:lnSpc>
              <a:spcBef>
                <a:spcPts val="500"/>
              </a:spcBef>
              <a:spcAft>
                <a:spcPts val="0"/>
              </a:spcAft>
              <a:buSzPts val="1600"/>
              <a:buNone/>
              <a:defRPr sz="1600" b="1"/>
            </a:lvl5pPr>
            <a:lvl6pPr marL="2743200" lvl="5" indent="-228600" algn="l" rtl="0">
              <a:lnSpc>
                <a:spcPct val="90000"/>
              </a:lnSpc>
              <a:spcBef>
                <a:spcPts val="500"/>
              </a:spcBef>
              <a:spcAft>
                <a:spcPts val="0"/>
              </a:spcAft>
              <a:buClr>
                <a:schemeClr val="dk1"/>
              </a:buClr>
              <a:buSzPts val="1600"/>
              <a:buNone/>
              <a:defRPr sz="1600" b="1"/>
            </a:lvl6pPr>
            <a:lvl7pPr marL="3200400" lvl="6" indent="-228600" algn="l" rtl="0">
              <a:lnSpc>
                <a:spcPct val="90000"/>
              </a:lnSpc>
              <a:spcBef>
                <a:spcPts val="500"/>
              </a:spcBef>
              <a:spcAft>
                <a:spcPts val="0"/>
              </a:spcAft>
              <a:buClr>
                <a:schemeClr val="dk1"/>
              </a:buClr>
              <a:buSzPts val="1600"/>
              <a:buNone/>
              <a:defRPr sz="1600" b="1"/>
            </a:lvl7pPr>
            <a:lvl8pPr marL="3657600" lvl="7" indent="-228600" algn="l" rtl="0">
              <a:lnSpc>
                <a:spcPct val="90000"/>
              </a:lnSpc>
              <a:spcBef>
                <a:spcPts val="500"/>
              </a:spcBef>
              <a:spcAft>
                <a:spcPts val="0"/>
              </a:spcAft>
              <a:buClr>
                <a:schemeClr val="dk1"/>
              </a:buClr>
              <a:buSzPts val="1600"/>
              <a:buNone/>
              <a:defRPr sz="1600" b="1"/>
            </a:lvl8pPr>
            <a:lvl9pPr marL="4114800" lvl="8" indent="-228600" algn="l" rtl="0">
              <a:lnSpc>
                <a:spcPct val="90000"/>
              </a:lnSpc>
              <a:spcBef>
                <a:spcPts val="500"/>
              </a:spcBef>
              <a:spcAft>
                <a:spcPts val="0"/>
              </a:spcAft>
              <a:buClr>
                <a:schemeClr val="dk1"/>
              </a:buClr>
              <a:buSzPts val="1600"/>
              <a:buNone/>
              <a:defRPr sz="1600" b="1"/>
            </a:lvl9pPr>
          </a:lstStyle>
          <a:p>
            <a:endParaRPr/>
          </a:p>
        </p:txBody>
      </p:sp>
      <p:sp>
        <p:nvSpPr>
          <p:cNvPr id="655" name="Google Shape;655;p86"/>
          <p:cNvSpPr txBox="1">
            <a:spLocks noGrp="1"/>
          </p:cNvSpPr>
          <p:nvPr>
            <p:ph type="body" idx="5"/>
          </p:nvPr>
        </p:nvSpPr>
        <p:spPr>
          <a:xfrm>
            <a:off x="4778848" y="2433522"/>
            <a:ext cx="1822500" cy="828000"/>
          </a:xfrm>
          <a:prstGeom prst="rect">
            <a:avLst/>
          </a:prstGeom>
          <a:noFill/>
          <a:ln>
            <a:noFill/>
          </a:ln>
        </p:spPr>
        <p:txBody>
          <a:bodyPr spcFirstLastPara="1" wrap="square" lIns="0" tIns="0" rIns="0" bIns="0" anchor="t" anchorCtr="0">
            <a:noAutofit/>
          </a:bodyPr>
          <a:lstStyle>
            <a:lvl1pPr marL="457200" marR="0" lvl="0" indent="-228600" algn="l" rtl="0">
              <a:lnSpc>
                <a:spcPct val="100000"/>
              </a:lnSpc>
              <a:spcBef>
                <a:spcPts val="0"/>
              </a:spcBef>
              <a:spcAft>
                <a:spcPts val="0"/>
              </a:spcAft>
              <a:buClr>
                <a:schemeClr val="dk1"/>
              </a:buClr>
              <a:buSzPts val="1800"/>
              <a:buFont typeface="Arial"/>
              <a:buNone/>
              <a:defRPr sz="1800" b="1" i="0" u="none" strike="noStrike" cap="none">
                <a:solidFill>
                  <a:schemeClr val="dk1"/>
                </a:solidFill>
                <a:latin typeface="Poppins"/>
                <a:ea typeface="Poppins"/>
                <a:cs typeface="Poppins"/>
                <a:sym typeface="Poppins"/>
              </a:defRPr>
            </a:lvl1pPr>
            <a:lvl2pPr marL="914400" lvl="1" indent="-228600" algn="l" rtl="0">
              <a:lnSpc>
                <a:spcPct val="150000"/>
              </a:lnSpc>
              <a:spcBef>
                <a:spcPts val="500"/>
              </a:spcBef>
              <a:spcAft>
                <a:spcPts val="0"/>
              </a:spcAft>
              <a:buSzPts val="2000"/>
              <a:buNone/>
              <a:defRPr sz="2000" b="1"/>
            </a:lvl2pPr>
            <a:lvl3pPr marL="1371600" lvl="2" indent="-228600" algn="l" rtl="0">
              <a:lnSpc>
                <a:spcPct val="150000"/>
              </a:lnSpc>
              <a:spcBef>
                <a:spcPts val="500"/>
              </a:spcBef>
              <a:spcAft>
                <a:spcPts val="0"/>
              </a:spcAft>
              <a:buSzPts val="1800"/>
              <a:buNone/>
              <a:defRPr sz="1800" b="1"/>
            </a:lvl3pPr>
            <a:lvl4pPr marL="1828800" lvl="3" indent="-228600" algn="l" rtl="0">
              <a:lnSpc>
                <a:spcPct val="150000"/>
              </a:lnSpc>
              <a:spcBef>
                <a:spcPts val="500"/>
              </a:spcBef>
              <a:spcAft>
                <a:spcPts val="0"/>
              </a:spcAft>
              <a:buSzPts val="1600"/>
              <a:buNone/>
              <a:defRPr sz="1600" b="1"/>
            </a:lvl4pPr>
            <a:lvl5pPr marL="2286000" lvl="4" indent="-228600" algn="l" rtl="0">
              <a:lnSpc>
                <a:spcPct val="150000"/>
              </a:lnSpc>
              <a:spcBef>
                <a:spcPts val="500"/>
              </a:spcBef>
              <a:spcAft>
                <a:spcPts val="0"/>
              </a:spcAft>
              <a:buSzPts val="1600"/>
              <a:buNone/>
              <a:defRPr sz="1600" b="1"/>
            </a:lvl5pPr>
            <a:lvl6pPr marL="2743200" lvl="5" indent="-228600" algn="l" rtl="0">
              <a:lnSpc>
                <a:spcPct val="90000"/>
              </a:lnSpc>
              <a:spcBef>
                <a:spcPts val="500"/>
              </a:spcBef>
              <a:spcAft>
                <a:spcPts val="0"/>
              </a:spcAft>
              <a:buClr>
                <a:schemeClr val="dk1"/>
              </a:buClr>
              <a:buSzPts val="1600"/>
              <a:buNone/>
              <a:defRPr sz="1600" b="1"/>
            </a:lvl6pPr>
            <a:lvl7pPr marL="3200400" lvl="6" indent="-228600" algn="l" rtl="0">
              <a:lnSpc>
                <a:spcPct val="90000"/>
              </a:lnSpc>
              <a:spcBef>
                <a:spcPts val="500"/>
              </a:spcBef>
              <a:spcAft>
                <a:spcPts val="0"/>
              </a:spcAft>
              <a:buClr>
                <a:schemeClr val="dk1"/>
              </a:buClr>
              <a:buSzPts val="1600"/>
              <a:buNone/>
              <a:defRPr sz="1600" b="1"/>
            </a:lvl7pPr>
            <a:lvl8pPr marL="3657600" lvl="7" indent="-228600" algn="l" rtl="0">
              <a:lnSpc>
                <a:spcPct val="90000"/>
              </a:lnSpc>
              <a:spcBef>
                <a:spcPts val="500"/>
              </a:spcBef>
              <a:spcAft>
                <a:spcPts val="0"/>
              </a:spcAft>
              <a:buClr>
                <a:schemeClr val="dk1"/>
              </a:buClr>
              <a:buSzPts val="1600"/>
              <a:buNone/>
              <a:defRPr sz="1600" b="1"/>
            </a:lvl8pPr>
            <a:lvl9pPr marL="4114800" lvl="8" indent="-228600" algn="l" rtl="0">
              <a:lnSpc>
                <a:spcPct val="90000"/>
              </a:lnSpc>
              <a:spcBef>
                <a:spcPts val="500"/>
              </a:spcBef>
              <a:spcAft>
                <a:spcPts val="0"/>
              </a:spcAft>
              <a:buClr>
                <a:schemeClr val="dk1"/>
              </a:buClr>
              <a:buSzPts val="1600"/>
              <a:buNone/>
              <a:defRPr sz="1600" b="1"/>
            </a:lvl9pPr>
          </a:lstStyle>
          <a:p>
            <a:endParaRPr/>
          </a:p>
        </p:txBody>
      </p:sp>
      <p:sp>
        <p:nvSpPr>
          <p:cNvPr id="656" name="Google Shape;656;p86"/>
          <p:cNvSpPr txBox="1">
            <a:spLocks noGrp="1"/>
          </p:cNvSpPr>
          <p:nvPr>
            <p:ph type="body" idx="6"/>
          </p:nvPr>
        </p:nvSpPr>
        <p:spPr>
          <a:xfrm>
            <a:off x="322650" y="3441142"/>
            <a:ext cx="1819200" cy="1179300"/>
          </a:xfrm>
          <a:prstGeom prst="rect">
            <a:avLst/>
          </a:prstGeom>
          <a:noFill/>
          <a:ln>
            <a:noFill/>
          </a:ln>
        </p:spPr>
        <p:txBody>
          <a:bodyPr spcFirstLastPara="1" wrap="square" lIns="0" tIns="0" rIns="0" bIns="0" anchor="t" anchorCtr="0">
            <a:noAutofit/>
          </a:bodyPr>
          <a:lstStyle>
            <a:lvl1pPr marL="457200" lvl="0" indent="-323850" algn="l" rtl="0">
              <a:lnSpc>
                <a:spcPct val="100000"/>
              </a:lnSpc>
              <a:spcBef>
                <a:spcPts val="1000"/>
              </a:spcBef>
              <a:spcAft>
                <a:spcPts val="0"/>
              </a:spcAft>
              <a:buClr>
                <a:srgbClr val="0029FF"/>
              </a:buClr>
              <a:buSzPts val="1500"/>
              <a:buFont typeface="Arial"/>
              <a:buChar char="•"/>
              <a:defRPr sz="1500" b="0"/>
            </a:lvl1pPr>
            <a:lvl2pPr marL="914400" lvl="1" indent="-342900" algn="l" rtl="0">
              <a:lnSpc>
                <a:spcPct val="150000"/>
              </a:lnSpc>
              <a:spcBef>
                <a:spcPts val="500"/>
              </a:spcBef>
              <a:spcAft>
                <a:spcPts val="0"/>
              </a:spcAft>
              <a:buSzPts val="1800"/>
              <a:buChar char="•"/>
              <a:defRPr/>
            </a:lvl2pPr>
            <a:lvl3pPr marL="1371600" lvl="2" indent="-342900" algn="l" rtl="0">
              <a:lnSpc>
                <a:spcPct val="150000"/>
              </a:lnSpc>
              <a:spcBef>
                <a:spcPts val="500"/>
              </a:spcBef>
              <a:spcAft>
                <a:spcPts val="0"/>
              </a:spcAft>
              <a:buSzPts val="1800"/>
              <a:buChar char="•"/>
              <a:defRPr/>
            </a:lvl3pPr>
            <a:lvl4pPr marL="1828800" lvl="3" indent="-342900" algn="l" rtl="0">
              <a:lnSpc>
                <a:spcPct val="150000"/>
              </a:lnSpc>
              <a:spcBef>
                <a:spcPts val="500"/>
              </a:spcBef>
              <a:spcAft>
                <a:spcPts val="0"/>
              </a:spcAft>
              <a:buSzPts val="1800"/>
              <a:buChar char="•"/>
              <a:defRPr/>
            </a:lvl4pPr>
            <a:lvl5pPr marL="2286000" lvl="4" indent="-342900" algn="l" rtl="0">
              <a:lnSpc>
                <a:spcPct val="150000"/>
              </a:lnSpc>
              <a:spcBef>
                <a:spcPts val="500"/>
              </a:spcBef>
              <a:spcAft>
                <a:spcPts val="0"/>
              </a:spcAft>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657" name="Google Shape;657;p86"/>
          <p:cNvSpPr txBox="1">
            <a:spLocks noGrp="1"/>
          </p:cNvSpPr>
          <p:nvPr>
            <p:ph type="body" idx="7"/>
          </p:nvPr>
        </p:nvSpPr>
        <p:spPr>
          <a:xfrm>
            <a:off x="2549774" y="3441142"/>
            <a:ext cx="1819200" cy="1179300"/>
          </a:xfrm>
          <a:prstGeom prst="rect">
            <a:avLst/>
          </a:prstGeom>
          <a:noFill/>
          <a:ln>
            <a:noFill/>
          </a:ln>
        </p:spPr>
        <p:txBody>
          <a:bodyPr spcFirstLastPara="1" wrap="square" lIns="0" tIns="0" rIns="0" bIns="0" anchor="t" anchorCtr="0">
            <a:noAutofit/>
          </a:bodyPr>
          <a:lstStyle>
            <a:lvl1pPr marL="457200" lvl="0" indent="-323850" algn="l" rtl="0">
              <a:lnSpc>
                <a:spcPct val="100000"/>
              </a:lnSpc>
              <a:spcBef>
                <a:spcPts val="1000"/>
              </a:spcBef>
              <a:spcAft>
                <a:spcPts val="0"/>
              </a:spcAft>
              <a:buClr>
                <a:srgbClr val="0029FF"/>
              </a:buClr>
              <a:buSzPts val="1500"/>
              <a:buFont typeface="Arial"/>
              <a:buChar char="•"/>
              <a:defRPr sz="1500" b="0"/>
            </a:lvl1pPr>
            <a:lvl2pPr marL="914400" lvl="1" indent="-342900" algn="l" rtl="0">
              <a:lnSpc>
                <a:spcPct val="150000"/>
              </a:lnSpc>
              <a:spcBef>
                <a:spcPts val="500"/>
              </a:spcBef>
              <a:spcAft>
                <a:spcPts val="0"/>
              </a:spcAft>
              <a:buSzPts val="1800"/>
              <a:buChar char="•"/>
              <a:defRPr/>
            </a:lvl2pPr>
            <a:lvl3pPr marL="1371600" lvl="2" indent="-342900" algn="l" rtl="0">
              <a:lnSpc>
                <a:spcPct val="150000"/>
              </a:lnSpc>
              <a:spcBef>
                <a:spcPts val="500"/>
              </a:spcBef>
              <a:spcAft>
                <a:spcPts val="0"/>
              </a:spcAft>
              <a:buSzPts val="1800"/>
              <a:buChar char="•"/>
              <a:defRPr/>
            </a:lvl3pPr>
            <a:lvl4pPr marL="1828800" lvl="3" indent="-342900" algn="l" rtl="0">
              <a:lnSpc>
                <a:spcPct val="150000"/>
              </a:lnSpc>
              <a:spcBef>
                <a:spcPts val="500"/>
              </a:spcBef>
              <a:spcAft>
                <a:spcPts val="0"/>
              </a:spcAft>
              <a:buSzPts val="1800"/>
              <a:buChar char="•"/>
              <a:defRPr/>
            </a:lvl4pPr>
            <a:lvl5pPr marL="2286000" lvl="4" indent="-342900" algn="l" rtl="0">
              <a:lnSpc>
                <a:spcPct val="150000"/>
              </a:lnSpc>
              <a:spcBef>
                <a:spcPts val="500"/>
              </a:spcBef>
              <a:spcAft>
                <a:spcPts val="0"/>
              </a:spcAft>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658" name="Google Shape;658;p86"/>
          <p:cNvSpPr txBox="1">
            <a:spLocks noGrp="1"/>
          </p:cNvSpPr>
          <p:nvPr>
            <p:ph type="body" idx="8"/>
          </p:nvPr>
        </p:nvSpPr>
        <p:spPr>
          <a:xfrm>
            <a:off x="4776898" y="3441142"/>
            <a:ext cx="1819200" cy="1179300"/>
          </a:xfrm>
          <a:prstGeom prst="rect">
            <a:avLst/>
          </a:prstGeom>
          <a:noFill/>
          <a:ln>
            <a:noFill/>
          </a:ln>
        </p:spPr>
        <p:txBody>
          <a:bodyPr spcFirstLastPara="1" wrap="square" lIns="0" tIns="0" rIns="0" bIns="0" anchor="t" anchorCtr="0">
            <a:noAutofit/>
          </a:bodyPr>
          <a:lstStyle>
            <a:lvl1pPr marL="457200" lvl="0" indent="-323850" algn="l" rtl="0">
              <a:lnSpc>
                <a:spcPct val="100000"/>
              </a:lnSpc>
              <a:spcBef>
                <a:spcPts val="1000"/>
              </a:spcBef>
              <a:spcAft>
                <a:spcPts val="0"/>
              </a:spcAft>
              <a:buClr>
                <a:srgbClr val="0029FF"/>
              </a:buClr>
              <a:buSzPts val="1500"/>
              <a:buFont typeface="Arial"/>
              <a:buChar char="•"/>
              <a:defRPr sz="1500" b="0"/>
            </a:lvl1pPr>
            <a:lvl2pPr marL="914400" lvl="1" indent="-342900" algn="l" rtl="0">
              <a:lnSpc>
                <a:spcPct val="150000"/>
              </a:lnSpc>
              <a:spcBef>
                <a:spcPts val="500"/>
              </a:spcBef>
              <a:spcAft>
                <a:spcPts val="0"/>
              </a:spcAft>
              <a:buSzPts val="1800"/>
              <a:buChar char="•"/>
              <a:defRPr/>
            </a:lvl2pPr>
            <a:lvl3pPr marL="1371600" lvl="2" indent="-342900" algn="l" rtl="0">
              <a:lnSpc>
                <a:spcPct val="150000"/>
              </a:lnSpc>
              <a:spcBef>
                <a:spcPts val="500"/>
              </a:spcBef>
              <a:spcAft>
                <a:spcPts val="0"/>
              </a:spcAft>
              <a:buSzPts val="1800"/>
              <a:buChar char="•"/>
              <a:defRPr/>
            </a:lvl3pPr>
            <a:lvl4pPr marL="1828800" lvl="3" indent="-342900" algn="l" rtl="0">
              <a:lnSpc>
                <a:spcPct val="150000"/>
              </a:lnSpc>
              <a:spcBef>
                <a:spcPts val="500"/>
              </a:spcBef>
              <a:spcAft>
                <a:spcPts val="0"/>
              </a:spcAft>
              <a:buSzPts val="1800"/>
              <a:buChar char="•"/>
              <a:defRPr/>
            </a:lvl4pPr>
            <a:lvl5pPr marL="2286000" lvl="4" indent="-342900" algn="l" rtl="0">
              <a:lnSpc>
                <a:spcPct val="150000"/>
              </a:lnSpc>
              <a:spcBef>
                <a:spcPts val="500"/>
              </a:spcBef>
              <a:spcAft>
                <a:spcPts val="0"/>
              </a:spcAft>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659" name="Google Shape;659;p86"/>
          <p:cNvSpPr txBox="1">
            <a:spLocks noGrp="1"/>
          </p:cNvSpPr>
          <p:nvPr>
            <p:ph type="body" idx="9"/>
          </p:nvPr>
        </p:nvSpPr>
        <p:spPr>
          <a:xfrm>
            <a:off x="316800" y="2433522"/>
            <a:ext cx="1822500" cy="8280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0"/>
              </a:spcBef>
              <a:spcAft>
                <a:spcPts val="0"/>
              </a:spcAft>
              <a:buSzPts val="1800"/>
              <a:buNone/>
              <a:defRPr sz="1800" b="1"/>
            </a:lvl1pPr>
            <a:lvl2pPr marL="914400" lvl="1" indent="-228600" algn="l" rtl="0">
              <a:lnSpc>
                <a:spcPct val="150000"/>
              </a:lnSpc>
              <a:spcBef>
                <a:spcPts val="500"/>
              </a:spcBef>
              <a:spcAft>
                <a:spcPts val="0"/>
              </a:spcAft>
              <a:buSzPts val="2000"/>
              <a:buNone/>
              <a:defRPr sz="2000" b="1"/>
            </a:lvl2pPr>
            <a:lvl3pPr marL="1371600" lvl="2" indent="-228600" algn="l" rtl="0">
              <a:lnSpc>
                <a:spcPct val="150000"/>
              </a:lnSpc>
              <a:spcBef>
                <a:spcPts val="500"/>
              </a:spcBef>
              <a:spcAft>
                <a:spcPts val="0"/>
              </a:spcAft>
              <a:buSzPts val="1800"/>
              <a:buNone/>
              <a:defRPr sz="1800" b="1"/>
            </a:lvl3pPr>
            <a:lvl4pPr marL="1828800" lvl="3" indent="-228600" algn="l" rtl="0">
              <a:lnSpc>
                <a:spcPct val="150000"/>
              </a:lnSpc>
              <a:spcBef>
                <a:spcPts val="500"/>
              </a:spcBef>
              <a:spcAft>
                <a:spcPts val="0"/>
              </a:spcAft>
              <a:buSzPts val="1600"/>
              <a:buNone/>
              <a:defRPr sz="1600" b="1"/>
            </a:lvl4pPr>
            <a:lvl5pPr marL="2286000" lvl="4" indent="-228600" algn="l" rtl="0">
              <a:lnSpc>
                <a:spcPct val="150000"/>
              </a:lnSpc>
              <a:spcBef>
                <a:spcPts val="500"/>
              </a:spcBef>
              <a:spcAft>
                <a:spcPts val="0"/>
              </a:spcAft>
              <a:buSzPts val="1600"/>
              <a:buNone/>
              <a:defRPr sz="1600" b="1"/>
            </a:lvl5pPr>
            <a:lvl6pPr marL="2743200" lvl="5" indent="-228600" algn="l" rtl="0">
              <a:lnSpc>
                <a:spcPct val="90000"/>
              </a:lnSpc>
              <a:spcBef>
                <a:spcPts val="500"/>
              </a:spcBef>
              <a:spcAft>
                <a:spcPts val="0"/>
              </a:spcAft>
              <a:buClr>
                <a:schemeClr val="dk1"/>
              </a:buClr>
              <a:buSzPts val="1600"/>
              <a:buNone/>
              <a:defRPr sz="1600" b="1"/>
            </a:lvl6pPr>
            <a:lvl7pPr marL="3200400" lvl="6" indent="-228600" algn="l" rtl="0">
              <a:lnSpc>
                <a:spcPct val="90000"/>
              </a:lnSpc>
              <a:spcBef>
                <a:spcPts val="500"/>
              </a:spcBef>
              <a:spcAft>
                <a:spcPts val="0"/>
              </a:spcAft>
              <a:buClr>
                <a:schemeClr val="dk1"/>
              </a:buClr>
              <a:buSzPts val="1600"/>
              <a:buNone/>
              <a:defRPr sz="1600" b="1"/>
            </a:lvl7pPr>
            <a:lvl8pPr marL="3657600" lvl="7" indent="-228600" algn="l" rtl="0">
              <a:lnSpc>
                <a:spcPct val="90000"/>
              </a:lnSpc>
              <a:spcBef>
                <a:spcPts val="500"/>
              </a:spcBef>
              <a:spcAft>
                <a:spcPts val="0"/>
              </a:spcAft>
              <a:buClr>
                <a:schemeClr val="dk1"/>
              </a:buClr>
              <a:buSzPts val="1600"/>
              <a:buNone/>
              <a:defRPr sz="1600" b="1"/>
            </a:lvl8pPr>
            <a:lvl9pPr marL="4114800" lvl="8" indent="-228600" algn="l" rtl="0">
              <a:lnSpc>
                <a:spcPct val="90000"/>
              </a:lnSpc>
              <a:spcBef>
                <a:spcPts val="500"/>
              </a:spcBef>
              <a:spcAft>
                <a:spcPts val="0"/>
              </a:spcAft>
              <a:buClr>
                <a:schemeClr val="dk1"/>
              </a:buClr>
              <a:buSzPts val="1600"/>
              <a:buNone/>
              <a:defRPr sz="1600" b="1"/>
            </a:lvl9pPr>
          </a:lstStyle>
          <a:p>
            <a:endParaRPr/>
          </a:p>
        </p:txBody>
      </p:sp>
      <p:sp>
        <p:nvSpPr>
          <p:cNvPr id="660" name="Google Shape;660;p86"/>
          <p:cNvSpPr txBox="1">
            <a:spLocks noGrp="1"/>
          </p:cNvSpPr>
          <p:nvPr>
            <p:ph type="body" idx="13"/>
          </p:nvPr>
        </p:nvSpPr>
        <p:spPr>
          <a:xfrm>
            <a:off x="7009873" y="2433522"/>
            <a:ext cx="1822500" cy="828000"/>
          </a:xfrm>
          <a:prstGeom prst="rect">
            <a:avLst/>
          </a:prstGeom>
          <a:noFill/>
          <a:ln>
            <a:noFill/>
          </a:ln>
        </p:spPr>
        <p:txBody>
          <a:bodyPr spcFirstLastPara="1" wrap="square" lIns="0" tIns="0" rIns="0" bIns="0" anchor="t" anchorCtr="0">
            <a:noAutofit/>
          </a:bodyPr>
          <a:lstStyle>
            <a:lvl1pPr marL="457200" marR="0" lvl="0" indent="-228600" algn="l" rtl="0">
              <a:lnSpc>
                <a:spcPct val="100000"/>
              </a:lnSpc>
              <a:spcBef>
                <a:spcPts val="0"/>
              </a:spcBef>
              <a:spcAft>
                <a:spcPts val="0"/>
              </a:spcAft>
              <a:buClr>
                <a:schemeClr val="dk1"/>
              </a:buClr>
              <a:buSzPts val="1800"/>
              <a:buFont typeface="Arial"/>
              <a:buNone/>
              <a:defRPr sz="1800" b="1" i="0" u="none" strike="noStrike" cap="none">
                <a:solidFill>
                  <a:schemeClr val="dk1"/>
                </a:solidFill>
                <a:latin typeface="Poppins"/>
                <a:ea typeface="Poppins"/>
                <a:cs typeface="Poppins"/>
                <a:sym typeface="Poppins"/>
              </a:defRPr>
            </a:lvl1pPr>
            <a:lvl2pPr marL="914400" lvl="1" indent="-228600" algn="l" rtl="0">
              <a:lnSpc>
                <a:spcPct val="150000"/>
              </a:lnSpc>
              <a:spcBef>
                <a:spcPts val="500"/>
              </a:spcBef>
              <a:spcAft>
                <a:spcPts val="0"/>
              </a:spcAft>
              <a:buSzPts val="2000"/>
              <a:buNone/>
              <a:defRPr sz="2000" b="1"/>
            </a:lvl2pPr>
            <a:lvl3pPr marL="1371600" lvl="2" indent="-228600" algn="l" rtl="0">
              <a:lnSpc>
                <a:spcPct val="150000"/>
              </a:lnSpc>
              <a:spcBef>
                <a:spcPts val="500"/>
              </a:spcBef>
              <a:spcAft>
                <a:spcPts val="0"/>
              </a:spcAft>
              <a:buSzPts val="1800"/>
              <a:buNone/>
              <a:defRPr sz="1800" b="1"/>
            </a:lvl3pPr>
            <a:lvl4pPr marL="1828800" lvl="3" indent="-228600" algn="l" rtl="0">
              <a:lnSpc>
                <a:spcPct val="150000"/>
              </a:lnSpc>
              <a:spcBef>
                <a:spcPts val="500"/>
              </a:spcBef>
              <a:spcAft>
                <a:spcPts val="0"/>
              </a:spcAft>
              <a:buSzPts val="1600"/>
              <a:buNone/>
              <a:defRPr sz="1600" b="1"/>
            </a:lvl4pPr>
            <a:lvl5pPr marL="2286000" lvl="4" indent="-228600" algn="l" rtl="0">
              <a:lnSpc>
                <a:spcPct val="150000"/>
              </a:lnSpc>
              <a:spcBef>
                <a:spcPts val="500"/>
              </a:spcBef>
              <a:spcAft>
                <a:spcPts val="0"/>
              </a:spcAft>
              <a:buSzPts val="1600"/>
              <a:buNone/>
              <a:defRPr sz="1600" b="1"/>
            </a:lvl5pPr>
            <a:lvl6pPr marL="2743200" lvl="5" indent="-228600" algn="l" rtl="0">
              <a:lnSpc>
                <a:spcPct val="90000"/>
              </a:lnSpc>
              <a:spcBef>
                <a:spcPts val="500"/>
              </a:spcBef>
              <a:spcAft>
                <a:spcPts val="0"/>
              </a:spcAft>
              <a:buClr>
                <a:schemeClr val="dk1"/>
              </a:buClr>
              <a:buSzPts val="1600"/>
              <a:buNone/>
              <a:defRPr sz="1600" b="1"/>
            </a:lvl6pPr>
            <a:lvl7pPr marL="3200400" lvl="6" indent="-228600" algn="l" rtl="0">
              <a:lnSpc>
                <a:spcPct val="90000"/>
              </a:lnSpc>
              <a:spcBef>
                <a:spcPts val="500"/>
              </a:spcBef>
              <a:spcAft>
                <a:spcPts val="0"/>
              </a:spcAft>
              <a:buClr>
                <a:schemeClr val="dk1"/>
              </a:buClr>
              <a:buSzPts val="1600"/>
              <a:buNone/>
              <a:defRPr sz="1600" b="1"/>
            </a:lvl7pPr>
            <a:lvl8pPr marL="3657600" lvl="7" indent="-228600" algn="l" rtl="0">
              <a:lnSpc>
                <a:spcPct val="90000"/>
              </a:lnSpc>
              <a:spcBef>
                <a:spcPts val="500"/>
              </a:spcBef>
              <a:spcAft>
                <a:spcPts val="0"/>
              </a:spcAft>
              <a:buClr>
                <a:schemeClr val="dk1"/>
              </a:buClr>
              <a:buSzPts val="1600"/>
              <a:buNone/>
              <a:defRPr sz="1600" b="1"/>
            </a:lvl8pPr>
            <a:lvl9pPr marL="4114800" lvl="8" indent="-228600" algn="l" rtl="0">
              <a:lnSpc>
                <a:spcPct val="90000"/>
              </a:lnSpc>
              <a:spcBef>
                <a:spcPts val="500"/>
              </a:spcBef>
              <a:spcAft>
                <a:spcPts val="0"/>
              </a:spcAft>
              <a:buClr>
                <a:schemeClr val="dk1"/>
              </a:buClr>
              <a:buSzPts val="1600"/>
              <a:buNone/>
              <a:defRPr sz="1600" b="1"/>
            </a:lvl9pPr>
          </a:lstStyle>
          <a:p>
            <a:endParaRPr/>
          </a:p>
        </p:txBody>
      </p:sp>
      <p:sp>
        <p:nvSpPr>
          <p:cNvPr id="661" name="Google Shape;661;p86"/>
          <p:cNvSpPr txBox="1">
            <a:spLocks noGrp="1"/>
          </p:cNvSpPr>
          <p:nvPr>
            <p:ph type="body" idx="14"/>
          </p:nvPr>
        </p:nvSpPr>
        <p:spPr>
          <a:xfrm>
            <a:off x="7004023" y="3441142"/>
            <a:ext cx="1819200" cy="1179300"/>
          </a:xfrm>
          <a:prstGeom prst="rect">
            <a:avLst/>
          </a:prstGeom>
          <a:noFill/>
          <a:ln>
            <a:noFill/>
          </a:ln>
        </p:spPr>
        <p:txBody>
          <a:bodyPr spcFirstLastPara="1" wrap="square" lIns="0" tIns="0" rIns="0" bIns="0" anchor="t" anchorCtr="0">
            <a:noAutofit/>
          </a:bodyPr>
          <a:lstStyle>
            <a:lvl1pPr marL="457200" lvl="0" indent="-323850" algn="l" rtl="0">
              <a:lnSpc>
                <a:spcPct val="100000"/>
              </a:lnSpc>
              <a:spcBef>
                <a:spcPts val="1000"/>
              </a:spcBef>
              <a:spcAft>
                <a:spcPts val="0"/>
              </a:spcAft>
              <a:buClr>
                <a:srgbClr val="0029FF"/>
              </a:buClr>
              <a:buSzPts val="1500"/>
              <a:buFont typeface="Arial"/>
              <a:buChar char="•"/>
              <a:defRPr sz="1500" b="0"/>
            </a:lvl1pPr>
            <a:lvl2pPr marL="914400" lvl="1" indent="-342900" algn="l" rtl="0">
              <a:lnSpc>
                <a:spcPct val="150000"/>
              </a:lnSpc>
              <a:spcBef>
                <a:spcPts val="500"/>
              </a:spcBef>
              <a:spcAft>
                <a:spcPts val="0"/>
              </a:spcAft>
              <a:buSzPts val="1800"/>
              <a:buChar char="•"/>
              <a:defRPr/>
            </a:lvl2pPr>
            <a:lvl3pPr marL="1371600" lvl="2" indent="-342900" algn="l" rtl="0">
              <a:lnSpc>
                <a:spcPct val="150000"/>
              </a:lnSpc>
              <a:spcBef>
                <a:spcPts val="500"/>
              </a:spcBef>
              <a:spcAft>
                <a:spcPts val="0"/>
              </a:spcAft>
              <a:buSzPts val="1800"/>
              <a:buChar char="•"/>
              <a:defRPr/>
            </a:lvl3pPr>
            <a:lvl4pPr marL="1828800" lvl="3" indent="-342900" algn="l" rtl="0">
              <a:lnSpc>
                <a:spcPct val="150000"/>
              </a:lnSpc>
              <a:spcBef>
                <a:spcPts val="500"/>
              </a:spcBef>
              <a:spcAft>
                <a:spcPts val="0"/>
              </a:spcAft>
              <a:buSzPts val="1800"/>
              <a:buChar char="•"/>
              <a:defRPr/>
            </a:lvl4pPr>
            <a:lvl5pPr marL="2286000" lvl="4" indent="-342900" algn="l" rtl="0">
              <a:lnSpc>
                <a:spcPct val="150000"/>
              </a:lnSpc>
              <a:spcBef>
                <a:spcPts val="500"/>
              </a:spcBef>
              <a:spcAft>
                <a:spcPts val="0"/>
              </a:spcAft>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662" name="Google Shape;662;p86"/>
          <p:cNvSpPr>
            <a:spLocks noGrp="1"/>
          </p:cNvSpPr>
          <p:nvPr>
            <p:ph type="pic" idx="15"/>
          </p:nvPr>
        </p:nvSpPr>
        <p:spPr>
          <a:xfrm>
            <a:off x="6999237" y="1163182"/>
            <a:ext cx="1044000" cy="1044000"/>
          </a:xfrm>
          <a:prstGeom prst="rect">
            <a:avLst/>
          </a:prstGeom>
          <a:noFill/>
          <a:ln>
            <a:noFill/>
          </a:ln>
        </p:spPr>
        <p:txBody>
          <a:bodyPr spcFirstLastPara="1" wrap="square" lIns="0" tIns="0" rIns="0" bIns="0" anchor="ctr" anchorCtr="0">
            <a:noAutofit/>
          </a:bodyPr>
          <a:lstStyle>
            <a:lvl1pPr marR="0" lvl="0" algn="ctr" rtl="0">
              <a:lnSpc>
                <a:spcPct val="150000"/>
              </a:lnSpc>
              <a:spcBef>
                <a:spcPts val="1000"/>
              </a:spcBef>
              <a:spcAft>
                <a:spcPts val="0"/>
              </a:spcAft>
              <a:buClr>
                <a:srgbClr val="0029FF"/>
              </a:buClr>
              <a:buSzPts val="1200"/>
              <a:buFont typeface="Arial"/>
              <a:buNone/>
              <a:defRPr sz="1200" b="0" i="0" u="none" strike="noStrike" cap="none">
                <a:solidFill>
                  <a:schemeClr val="dk1"/>
                </a:solidFill>
                <a:latin typeface="Poppins"/>
                <a:ea typeface="Poppins"/>
                <a:cs typeface="Poppins"/>
                <a:sym typeface="Poppins"/>
              </a:defRPr>
            </a:lvl1pPr>
            <a:lvl2pPr marR="0" lvl="1" algn="l" rtl="0">
              <a:lnSpc>
                <a:spcPct val="150000"/>
              </a:lnSpc>
              <a:spcBef>
                <a:spcPts val="500"/>
              </a:spcBef>
              <a:spcAft>
                <a:spcPts val="0"/>
              </a:spcAft>
              <a:buClr>
                <a:srgbClr val="0029FF"/>
              </a:buClr>
              <a:buSzPts val="1800"/>
              <a:buFont typeface="Arial"/>
              <a:buChar char="•"/>
              <a:defRPr sz="1800" b="0" i="0" u="none" strike="noStrike" cap="none">
                <a:solidFill>
                  <a:schemeClr val="dk1"/>
                </a:solidFill>
                <a:latin typeface="Poppins"/>
                <a:ea typeface="Poppins"/>
                <a:cs typeface="Poppins"/>
                <a:sym typeface="Poppins"/>
              </a:defRPr>
            </a:lvl2pPr>
            <a:lvl3pPr marR="0" lvl="2" algn="l" rtl="0">
              <a:lnSpc>
                <a:spcPct val="150000"/>
              </a:lnSpc>
              <a:spcBef>
                <a:spcPts val="500"/>
              </a:spcBef>
              <a:spcAft>
                <a:spcPts val="0"/>
              </a:spcAft>
              <a:buClr>
                <a:srgbClr val="0029FF"/>
              </a:buClr>
              <a:buSzPts val="1600"/>
              <a:buFont typeface="Arial"/>
              <a:buChar char="•"/>
              <a:defRPr sz="1600" b="0" i="0" u="none" strike="noStrike" cap="none">
                <a:solidFill>
                  <a:schemeClr val="dk1"/>
                </a:solidFill>
                <a:latin typeface="Poppins"/>
                <a:ea typeface="Poppins"/>
                <a:cs typeface="Poppins"/>
                <a:sym typeface="Poppins"/>
              </a:defRPr>
            </a:lvl3pPr>
            <a:lvl4pPr marR="0" lvl="3" algn="l" rtl="0">
              <a:lnSpc>
                <a:spcPct val="150000"/>
              </a:lnSpc>
              <a:spcBef>
                <a:spcPts val="500"/>
              </a:spcBef>
              <a:spcAft>
                <a:spcPts val="0"/>
              </a:spcAft>
              <a:buClr>
                <a:srgbClr val="0029FF"/>
              </a:buClr>
              <a:buSzPts val="1400"/>
              <a:buFont typeface="Arial"/>
              <a:buChar char="•"/>
              <a:defRPr sz="1400" b="0" i="0" u="none" strike="noStrike" cap="none">
                <a:solidFill>
                  <a:schemeClr val="dk1"/>
                </a:solidFill>
                <a:latin typeface="Poppins"/>
                <a:ea typeface="Poppins"/>
                <a:cs typeface="Poppins"/>
                <a:sym typeface="Poppins"/>
              </a:defRPr>
            </a:lvl4pPr>
            <a:lvl5pPr marR="0" lvl="4" algn="l" rtl="0">
              <a:lnSpc>
                <a:spcPct val="150000"/>
              </a:lnSpc>
              <a:spcBef>
                <a:spcPts val="500"/>
              </a:spcBef>
              <a:spcAft>
                <a:spcPts val="0"/>
              </a:spcAft>
              <a:buClr>
                <a:srgbClr val="0029FF"/>
              </a:buClr>
              <a:buSzPts val="1200"/>
              <a:buFont typeface="Arial"/>
              <a:buChar char="•"/>
              <a:defRPr sz="1200" b="0" i="0" u="none" strike="noStrike" cap="none">
                <a:solidFill>
                  <a:schemeClr val="dk1"/>
                </a:solidFill>
                <a:latin typeface="Poppins"/>
                <a:ea typeface="Poppins"/>
                <a:cs typeface="Poppins"/>
                <a:sym typeface="Poppi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itle, 3 columns, icons, subhead, body copy">
  <p:cSld name="Title, 3 columns, icons, subhead, body copy">
    <p:spTree>
      <p:nvGrpSpPr>
        <p:cNvPr id="1" name="Shape 663"/>
        <p:cNvGrpSpPr/>
        <p:nvPr/>
      </p:nvGrpSpPr>
      <p:grpSpPr>
        <a:xfrm>
          <a:off x="0" y="0"/>
          <a:ext cx="0" cy="0"/>
          <a:chOff x="0" y="0"/>
          <a:chExt cx="0" cy="0"/>
        </a:xfrm>
      </p:grpSpPr>
      <p:sp>
        <p:nvSpPr>
          <p:cNvPr id="664" name="Google Shape;664;p87"/>
          <p:cNvSpPr txBox="1">
            <a:spLocks noGrp="1"/>
          </p:cNvSpPr>
          <p:nvPr>
            <p:ph type="title"/>
          </p:nvPr>
        </p:nvSpPr>
        <p:spPr>
          <a:xfrm>
            <a:off x="316800" y="274638"/>
            <a:ext cx="8510400" cy="766800"/>
          </a:xfrm>
          <a:prstGeom prst="rect">
            <a:avLst/>
          </a:prstGeom>
          <a:noFill/>
          <a:ln>
            <a:noFill/>
          </a:ln>
        </p:spPr>
        <p:txBody>
          <a:bodyPr spcFirstLastPara="1" wrap="square" lIns="0" tIns="0" rIns="0" bIns="0" anchor="t" anchorCtr="0">
            <a:noAutofit/>
          </a:bodyPr>
          <a:lstStyle>
            <a:lvl1pPr lvl="0" algn="l" rtl="0">
              <a:lnSpc>
                <a:spcPct val="90000"/>
              </a:lnSpc>
              <a:spcBef>
                <a:spcPts val="0"/>
              </a:spcBef>
              <a:spcAft>
                <a:spcPts val="0"/>
              </a:spcAft>
              <a:buSzPts val="4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65" name="Google Shape;665;p87"/>
          <p:cNvSpPr txBox="1">
            <a:spLocks noGrp="1"/>
          </p:cNvSpPr>
          <p:nvPr>
            <p:ph type="body" idx="1"/>
          </p:nvPr>
        </p:nvSpPr>
        <p:spPr>
          <a:xfrm>
            <a:off x="316799" y="2964102"/>
            <a:ext cx="2619600" cy="6192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1000"/>
              </a:spcBef>
              <a:spcAft>
                <a:spcPts val="0"/>
              </a:spcAft>
              <a:buSzPts val="1800"/>
              <a:buNone/>
              <a:defRPr sz="1800" b="1"/>
            </a:lvl1pPr>
            <a:lvl2pPr marL="914400" lvl="1" indent="-228600" algn="l" rtl="0">
              <a:lnSpc>
                <a:spcPct val="150000"/>
              </a:lnSpc>
              <a:spcBef>
                <a:spcPts val="500"/>
              </a:spcBef>
              <a:spcAft>
                <a:spcPts val="0"/>
              </a:spcAft>
              <a:buSzPts val="2000"/>
              <a:buNone/>
              <a:defRPr sz="2000" b="1"/>
            </a:lvl2pPr>
            <a:lvl3pPr marL="1371600" lvl="2" indent="-228600" algn="l" rtl="0">
              <a:lnSpc>
                <a:spcPct val="150000"/>
              </a:lnSpc>
              <a:spcBef>
                <a:spcPts val="500"/>
              </a:spcBef>
              <a:spcAft>
                <a:spcPts val="0"/>
              </a:spcAft>
              <a:buSzPts val="1800"/>
              <a:buNone/>
              <a:defRPr sz="1800" b="1"/>
            </a:lvl3pPr>
            <a:lvl4pPr marL="1828800" lvl="3" indent="-228600" algn="l" rtl="0">
              <a:lnSpc>
                <a:spcPct val="150000"/>
              </a:lnSpc>
              <a:spcBef>
                <a:spcPts val="500"/>
              </a:spcBef>
              <a:spcAft>
                <a:spcPts val="0"/>
              </a:spcAft>
              <a:buSzPts val="1600"/>
              <a:buNone/>
              <a:defRPr sz="1600" b="1"/>
            </a:lvl4pPr>
            <a:lvl5pPr marL="2286000" lvl="4" indent="-228600" algn="l" rtl="0">
              <a:lnSpc>
                <a:spcPct val="150000"/>
              </a:lnSpc>
              <a:spcBef>
                <a:spcPts val="500"/>
              </a:spcBef>
              <a:spcAft>
                <a:spcPts val="0"/>
              </a:spcAft>
              <a:buSzPts val="1600"/>
              <a:buNone/>
              <a:defRPr sz="1600" b="1"/>
            </a:lvl5pPr>
            <a:lvl6pPr marL="2743200" lvl="5" indent="-228600" algn="l" rtl="0">
              <a:lnSpc>
                <a:spcPct val="90000"/>
              </a:lnSpc>
              <a:spcBef>
                <a:spcPts val="500"/>
              </a:spcBef>
              <a:spcAft>
                <a:spcPts val="0"/>
              </a:spcAft>
              <a:buClr>
                <a:schemeClr val="dk1"/>
              </a:buClr>
              <a:buSzPts val="1600"/>
              <a:buNone/>
              <a:defRPr sz="1600" b="1"/>
            </a:lvl6pPr>
            <a:lvl7pPr marL="3200400" lvl="6" indent="-228600" algn="l" rtl="0">
              <a:lnSpc>
                <a:spcPct val="90000"/>
              </a:lnSpc>
              <a:spcBef>
                <a:spcPts val="500"/>
              </a:spcBef>
              <a:spcAft>
                <a:spcPts val="0"/>
              </a:spcAft>
              <a:buClr>
                <a:schemeClr val="dk1"/>
              </a:buClr>
              <a:buSzPts val="1600"/>
              <a:buNone/>
              <a:defRPr sz="1600" b="1"/>
            </a:lvl7pPr>
            <a:lvl8pPr marL="3657600" lvl="7" indent="-228600" algn="l" rtl="0">
              <a:lnSpc>
                <a:spcPct val="90000"/>
              </a:lnSpc>
              <a:spcBef>
                <a:spcPts val="500"/>
              </a:spcBef>
              <a:spcAft>
                <a:spcPts val="0"/>
              </a:spcAft>
              <a:buClr>
                <a:schemeClr val="dk1"/>
              </a:buClr>
              <a:buSzPts val="1600"/>
              <a:buNone/>
              <a:defRPr sz="1600" b="1"/>
            </a:lvl8pPr>
            <a:lvl9pPr marL="4114800" lvl="8" indent="-228600" algn="l" rtl="0">
              <a:lnSpc>
                <a:spcPct val="90000"/>
              </a:lnSpc>
              <a:spcBef>
                <a:spcPts val="500"/>
              </a:spcBef>
              <a:spcAft>
                <a:spcPts val="0"/>
              </a:spcAft>
              <a:buClr>
                <a:schemeClr val="dk1"/>
              </a:buClr>
              <a:buSzPts val="1600"/>
              <a:buNone/>
              <a:defRPr sz="1600" b="1"/>
            </a:lvl9pPr>
          </a:lstStyle>
          <a:p>
            <a:endParaRPr/>
          </a:p>
        </p:txBody>
      </p:sp>
      <p:sp>
        <p:nvSpPr>
          <p:cNvPr id="666" name="Google Shape;666;p87"/>
          <p:cNvSpPr txBox="1">
            <a:spLocks noGrp="1"/>
          </p:cNvSpPr>
          <p:nvPr>
            <p:ph type="body" idx="2"/>
          </p:nvPr>
        </p:nvSpPr>
        <p:spPr>
          <a:xfrm>
            <a:off x="316799" y="3745296"/>
            <a:ext cx="2619600" cy="11583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1000"/>
              </a:spcBef>
              <a:spcAft>
                <a:spcPts val="0"/>
              </a:spcAft>
              <a:buSzPts val="1400"/>
              <a:buNone/>
              <a:defRPr sz="1400"/>
            </a:lvl1pPr>
            <a:lvl2pPr marL="914400" lvl="1" indent="-228600" algn="l" rtl="0">
              <a:lnSpc>
                <a:spcPct val="150000"/>
              </a:lnSpc>
              <a:spcBef>
                <a:spcPts val="500"/>
              </a:spcBef>
              <a:spcAft>
                <a:spcPts val="0"/>
              </a:spcAft>
              <a:buSzPts val="1600"/>
              <a:buNone/>
              <a:defRPr sz="1600"/>
            </a:lvl2pPr>
            <a:lvl3pPr marL="1371600" lvl="2" indent="-330200" algn="l" rtl="0">
              <a:lnSpc>
                <a:spcPct val="150000"/>
              </a:lnSpc>
              <a:spcBef>
                <a:spcPts val="500"/>
              </a:spcBef>
              <a:spcAft>
                <a:spcPts val="0"/>
              </a:spcAft>
              <a:buSzPts val="1600"/>
              <a:buChar char="•"/>
              <a:defRPr sz="1600"/>
            </a:lvl3pPr>
            <a:lvl4pPr marL="1828800" lvl="3" indent="-330200" algn="l" rtl="0">
              <a:lnSpc>
                <a:spcPct val="150000"/>
              </a:lnSpc>
              <a:spcBef>
                <a:spcPts val="500"/>
              </a:spcBef>
              <a:spcAft>
                <a:spcPts val="0"/>
              </a:spcAft>
              <a:buSzPts val="1600"/>
              <a:buChar char="•"/>
              <a:defRPr sz="1600"/>
            </a:lvl4pPr>
            <a:lvl5pPr marL="2286000" lvl="4" indent="-330200" algn="l" rtl="0">
              <a:lnSpc>
                <a:spcPct val="150000"/>
              </a:lnSpc>
              <a:spcBef>
                <a:spcPts val="500"/>
              </a:spcBef>
              <a:spcAft>
                <a:spcPts val="0"/>
              </a:spcAft>
              <a:buSzPts val="1600"/>
              <a:buChar char="•"/>
              <a:defRPr sz="1600"/>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667" name="Google Shape;667;p87"/>
          <p:cNvSpPr txBox="1">
            <a:spLocks noGrp="1"/>
          </p:cNvSpPr>
          <p:nvPr>
            <p:ph type="body" idx="3"/>
          </p:nvPr>
        </p:nvSpPr>
        <p:spPr>
          <a:xfrm>
            <a:off x="3262252" y="2964102"/>
            <a:ext cx="2619600" cy="6192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1000"/>
              </a:spcBef>
              <a:spcAft>
                <a:spcPts val="0"/>
              </a:spcAft>
              <a:buSzPts val="1800"/>
              <a:buNone/>
              <a:defRPr sz="1800" b="1"/>
            </a:lvl1pPr>
            <a:lvl2pPr marL="914400" lvl="1" indent="-228600" algn="l" rtl="0">
              <a:lnSpc>
                <a:spcPct val="150000"/>
              </a:lnSpc>
              <a:spcBef>
                <a:spcPts val="500"/>
              </a:spcBef>
              <a:spcAft>
                <a:spcPts val="0"/>
              </a:spcAft>
              <a:buSzPts val="2000"/>
              <a:buNone/>
              <a:defRPr sz="2000" b="1"/>
            </a:lvl2pPr>
            <a:lvl3pPr marL="1371600" lvl="2" indent="-228600" algn="l" rtl="0">
              <a:lnSpc>
                <a:spcPct val="150000"/>
              </a:lnSpc>
              <a:spcBef>
                <a:spcPts val="500"/>
              </a:spcBef>
              <a:spcAft>
                <a:spcPts val="0"/>
              </a:spcAft>
              <a:buSzPts val="1800"/>
              <a:buNone/>
              <a:defRPr sz="1800" b="1"/>
            </a:lvl3pPr>
            <a:lvl4pPr marL="1828800" lvl="3" indent="-228600" algn="l" rtl="0">
              <a:lnSpc>
                <a:spcPct val="150000"/>
              </a:lnSpc>
              <a:spcBef>
                <a:spcPts val="500"/>
              </a:spcBef>
              <a:spcAft>
                <a:spcPts val="0"/>
              </a:spcAft>
              <a:buSzPts val="1600"/>
              <a:buNone/>
              <a:defRPr sz="1600" b="1"/>
            </a:lvl4pPr>
            <a:lvl5pPr marL="2286000" lvl="4" indent="-228600" algn="l" rtl="0">
              <a:lnSpc>
                <a:spcPct val="150000"/>
              </a:lnSpc>
              <a:spcBef>
                <a:spcPts val="500"/>
              </a:spcBef>
              <a:spcAft>
                <a:spcPts val="0"/>
              </a:spcAft>
              <a:buSzPts val="1600"/>
              <a:buNone/>
              <a:defRPr sz="1600" b="1"/>
            </a:lvl5pPr>
            <a:lvl6pPr marL="2743200" lvl="5" indent="-228600" algn="l" rtl="0">
              <a:lnSpc>
                <a:spcPct val="90000"/>
              </a:lnSpc>
              <a:spcBef>
                <a:spcPts val="500"/>
              </a:spcBef>
              <a:spcAft>
                <a:spcPts val="0"/>
              </a:spcAft>
              <a:buClr>
                <a:schemeClr val="dk1"/>
              </a:buClr>
              <a:buSzPts val="1600"/>
              <a:buNone/>
              <a:defRPr sz="1600" b="1"/>
            </a:lvl6pPr>
            <a:lvl7pPr marL="3200400" lvl="6" indent="-228600" algn="l" rtl="0">
              <a:lnSpc>
                <a:spcPct val="90000"/>
              </a:lnSpc>
              <a:spcBef>
                <a:spcPts val="500"/>
              </a:spcBef>
              <a:spcAft>
                <a:spcPts val="0"/>
              </a:spcAft>
              <a:buClr>
                <a:schemeClr val="dk1"/>
              </a:buClr>
              <a:buSzPts val="1600"/>
              <a:buNone/>
              <a:defRPr sz="1600" b="1"/>
            </a:lvl7pPr>
            <a:lvl8pPr marL="3657600" lvl="7" indent="-228600" algn="l" rtl="0">
              <a:lnSpc>
                <a:spcPct val="90000"/>
              </a:lnSpc>
              <a:spcBef>
                <a:spcPts val="500"/>
              </a:spcBef>
              <a:spcAft>
                <a:spcPts val="0"/>
              </a:spcAft>
              <a:buClr>
                <a:schemeClr val="dk1"/>
              </a:buClr>
              <a:buSzPts val="1600"/>
              <a:buNone/>
              <a:defRPr sz="1600" b="1"/>
            </a:lvl8pPr>
            <a:lvl9pPr marL="4114800" lvl="8" indent="-228600" algn="l" rtl="0">
              <a:lnSpc>
                <a:spcPct val="90000"/>
              </a:lnSpc>
              <a:spcBef>
                <a:spcPts val="500"/>
              </a:spcBef>
              <a:spcAft>
                <a:spcPts val="0"/>
              </a:spcAft>
              <a:buClr>
                <a:schemeClr val="dk1"/>
              </a:buClr>
              <a:buSzPts val="1600"/>
              <a:buNone/>
              <a:defRPr sz="1600" b="1"/>
            </a:lvl9pPr>
          </a:lstStyle>
          <a:p>
            <a:endParaRPr/>
          </a:p>
        </p:txBody>
      </p:sp>
      <p:sp>
        <p:nvSpPr>
          <p:cNvPr id="668" name="Google Shape;668;p87"/>
          <p:cNvSpPr txBox="1">
            <a:spLocks noGrp="1"/>
          </p:cNvSpPr>
          <p:nvPr>
            <p:ph type="body" idx="4"/>
          </p:nvPr>
        </p:nvSpPr>
        <p:spPr>
          <a:xfrm>
            <a:off x="3262252" y="3745296"/>
            <a:ext cx="2619600" cy="11583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1000"/>
              </a:spcBef>
              <a:spcAft>
                <a:spcPts val="0"/>
              </a:spcAft>
              <a:buSzPts val="1400"/>
              <a:buNone/>
              <a:defRPr sz="1400"/>
            </a:lvl1pPr>
            <a:lvl2pPr marL="914400" lvl="1" indent="-228600" algn="l" rtl="0">
              <a:lnSpc>
                <a:spcPct val="150000"/>
              </a:lnSpc>
              <a:spcBef>
                <a:spcPts val="500"/>
              </a:spcBef>
              <a:spcAft>
                <a:spcPts val="0"/>
              </a:spcAft>
              <a:buSzPts val="1600"/>
              <a:buNone/>
              <a:defRPr sz="1600"/>
            </a:lvl2pPr>
            <a:lvl3pPr marL="1371600" lvl="2" indent="-228600" algn="l" rtl="0">
              <a:lnSpc>
                <a:spcPct val="150000"/>
              </a:lnSpc>
              <a:spcBef>
                <a:spcPts val="500"/>
              </a:spcBef>
              <a:spcAft>
                <a:spcPts val="0"/>
              </a:spcAft>
              <a:buSzPts val="1600"/>
              <a:buNone/>
              <a:defRPr sz="1600"/>
            </a:lvl3pPr>
            <a:lvl4pPr marL="1828800" lvl="3" indent="-330200" algn="l" rtl="0">
              <a:lnSpc>
                <a:spcPct val="150000"/>
              </a:lnSpc>
              <a:spcBef>
                <a:spcPts val="500"/>
              </a:spcBef>
              <a:spcAft>
                <a:spcPts val="0"/>
              </a:spcAft>
              <a:buSzPts val="1600"/>
              <a:buChar char="•"/>
              <a:defRPr sz="1600"/>
            </a:lvl4pPr>
            <a:lvl5pPr marL="2286000" lvl="4" indent="-330200" algn="l" rtl="0">
              <a:lnSpc>
                <a:spcPct val="150000"/>
              </a:lnSpc>
              <a:spcBef>
                <a:spcPts val="500"/>
              </a:spcBef>
              <a:spcAft>
                <a:spcPts val="0"/>
              </a:spcAft>
              <a:buSzPts val="1600"/>
              <a:buChar char="•"/>
              <a:defRPr sz="1600"/>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669" name="Google Shape;669;p87"/>
          <p:cNvSpPr txBox="1">
            <a:spLocks noGrp="1"/>
          </p:cNvSpPr>
          <p:nvPr>
            <p:ph type="body" idx="5"/>
          </p:nvPr>
        </p:nvSpPr>
        <p:spPr>
          <a:xfrm>
            <a:off x="6207705" y="2964102"/>
            <a:ext cx="2619600" cy="6192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1000"/>
              </a:spcBef>
              <a:spcAft>
                <a:spcPts val="0"/>
              </a:spcAft>
              <a:buSzPts val="1800"/>
              <a:buNone/>
              <a:defRPr sz="1800" b="1"/>
            </a:lvl1pPr>
            <a:lvl2pPr marL="914400" lvl="1" indent="-228600" algn="l" rtl="0">
              <a:lnSpc>
                <a:spcPct val="150000"/>
              </a:lnSpc>
              <a:spcBef>
                <a:spcPts val="500"/>
              </a:spcBef>
              <a:spcAft>
                <a:spcPts val="0"/>
              </a:spcAft>
              <a:buSzPts val="2000"/>
              <a:buNone/>
              <a:defRPr sz="2000" b="1"/>
            </a:lvl2pPr>
            <a:lvl3pPr marL="1371600" lvl="2" indent="-228600" algn="l" rtl="0">
              <a:lnSpc>
                <a:spcPct val="150000"/>
              </a:lnSpc>
              <a:spcBef>
                <a:spcPts val="500"/>
              </a:spcBef>
              <a:spcAft>
                <a:spcPts val="0"/>
              </a:spcAft>
              <a:buSzPts val="1800"/>
              <a:buNone/>
              <a:defRPr sz="1800" b="1"/>
            </a:lvl3pPr>
            <a:lvl4pPr marL="1828800" lvl="3" indent="-228600" algn="l" rtl="0">
              <a:lnSpc>
                <a:spcPct val="150000"/>
              </a:lnSpc>
              <a:spcBef>
                <a:spcPts val="500"/>
              </a:spcBef>
              <a:spcAft>
                <a:spcPts val="0"/>
              </a:spcAft>
              <a:buSzPts val="1600"/>
              <a:buNone/>
              <a:defRPr sz="1600" b="1"/>
            </a:lvl4pPr>
            <a:lvl5pPr marL="2286000" lvl="4" indent="-228600" algn="l" rtl="0">
              <a:lnSpc>
                <a:spcPct val="150000"/>
              </a:lnSpc>
              <a:spcBef>
                <a:spcPts val="500"/>
              </a:spcBef>
              <a:spcAft>
                <a:spcPts val="0"/>
              </a:spcAft>
              <a:buSzPts val="1600"/>
              <a:buNone/>
              <a:defRPr sz="1600" b="1"/>
            </a:lvl5pPr>
            <a:lvl6pPr marL="2743200" lvl="5" indent="-228600" algn="l" rtl="0">
              <a:lnSpc>
                <a:spcPct val="90000"/>
              </a:lnSpc>
              <a:spcBef>
                <a:spcPts val="500"/>
              </a:spcBef>
              <a:spcAft>
                <a:spcPts val="0"/>
              </a:spcAft>
              <a:buClr>
                <a:schemeClr val="dk1"/>
              </a:buClr>
              <a:buSzPts val="1600"/>
              <a:buNone/>
              <a:defRPr sz="1600" b="1"/>
            </a:lvl6pPr>
            <a:lvl7pPr marL="3200400" lvl="6" indent="-228600" algn="l" rtl="0">
              <a:lnSpc>
                <a:spcPct val="90000"/>
              </a:lnSpc>
              <a:spcBef>
                <a:spcPts val="500"/>
              </a:spcBef>
              <a:spcAft>
                <a:spcPts val="0"/>
              </a:spcAft>
              <a:buClr>
                <a:schemeClr val="dk1"/>
              </a:buClr>
              <a:buSzPts val="1600"/>
              <a:buNone/>
              <a:defRPr sz="1600" b="1"/>
            </a:lvl7pPr>
            <a:lvl8pPr marL="3657600" lvl="7" indent="-228600" algn="l" rtl="0">
              <a:lnSpc>
                <a:spcPct val="90000"/>
              </a:lnSpc>
              <a:spcBef>
                <a:spcPts val="500"/>
              </a:spcBef>
              <a:spcAft>
                <a:spcPts val="0"/>
              </a:spcAft>
              <a:buClr>
                <a:schemeClr val="dk1"/>
              </a:buClr>
              <a:buSzPts val="1600"/>
              <a:buNone/>
              <a:defRPr sz="1600" b="1"/>
            </a:lvl8pPr>
            <a:lvl9pPr marL="4114800" lvl="8" indent="-228600" algn="l" rtl="0">
              <a:lnSpc>
                <a:spcPct val="90000"/>
              </a:lnSpc>
              <a:spcBef>
                <a:spcPts val="500"/>
              </a:spcBef>
              <a:spcAft>
                <a:spcPts val="0"/>
              </a:spcAft>
              <a:buClr>
                <a:schemeClr val="dk1"/>
              </a:buClr>
              <a:buSzPts val="1600"/>
              <a:buNone/>
              <a:defRPr sz="1600" b="1"/>
            </a:lvl9pPr>
          </a:lstStyle>
          <a:p>
            <a:endParaRPr/>
          </a:p>
        </p:txBody>
      </p:sp>
      <p:sp>
        <p:nvSpPr>
          <p:cNvPr id="670" name="Google Shape;670;p87"/>
          <p:cNvSpPr txBox="1">
            <a:spLocks noGrp="1"/>
          </p:cNvSpPr>
          <p:nvPr>
            <p:ph type="body" idx="6"/>
          </p:nvPr>
        </p:nvSpPr>
        <p:spPr>
          <a:xfrm>
            <a:off x="6207705" y="3745296"/>
            <a:ext cx="2619600" cy="11583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1000"/>
              </a:spcBef>
              <a:spcAft>
                <a:spcPts val="0"/>
              </a:spcAft>
              <a:buSzPts val="1400"/>
              <a:buNone/>
              <a:defRPr sz="1400"/>
            </a:lvl1pPr>
            <a:lvl2pPr marL="914400" lvl="1" indent="-228600" algn="l" rtl="0">
              <a:lnSpc>
                <a:spcPct val="150000"/>
              </a:lnSpc>
              <a:spcBef>
                <a:spcPts val="500"/>
              </a:spcBef>
              <a:spcAft>
                <a:spcPts val="0"/>
              </a:spcAft>
              <a:buSzPts val="1600"/>
              <a:buNone/>
              <a:defRPr sz="1600"/>
            </a:lvl2pPr>
            <a:lvl3pPr marL="1371600" lvl="2" indent="-330200" algn="l" rtl="0">
              <a:lnSpc>
                <a:spcPct val="150000"/>
              </a:lnSpc>
              <a:spcBef>
                <a:spcPts val="500"/>
              </a:spcBef>
              <a:spcAft>
                <a:spcPts val="0"/>
              </a:spcAft>
              <a:buSzPts val="1600"/>
              <a:buChar char="•"/>
              <a:defRPr sz="1600"/>
            </a:lvl3pPr>
            <a:lvl4pPr marL="1828800" lvl="3" indent="-330200" algn="l" rtl="0">
              <a:lnSpc>
                <a:spcPct val="150000"/>
              </a:lnSpc>
              <a:spcBef>
                <a:spcPts val="500"/>
              </a:spcBef>
              <a:spcAft>
                <a:spcPts val="0"/>
              </a:spcAft>
              <a:buSzPts val="1600"/>
              <a:buChar char="•"/>
              <a:defRPr sz="1600"/>
            </a:lvl4pPr>
            <a:lvl5pPr marL="2286000" lvl="4" indent="-330200" algn="l" rtl="0">
              <a:lnSpc>
                <a:spcPct val="150000"/>
              </a:lnSpc>
              <a:spcBef>
                <a:spcPts val="500"/>
              </a:spcBef>
              <a:spcAft>
                <a:spcPts val="0"/>
              </a:spcAft>
              <a:buSzPts val="1600"/>
              <a:buChar char="•"/>
              <a:defRPr sz="1600"/>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671" name="Google Shape;671;p87"/>
          <p:cNvSpPr>
            <a:spLocks noGrp="1"/>
          </p:cNvSpPr>
          <p:nvPr>
            <p:ph type="pic" idx="7"/>
          </p:nvPr>
        </p:nvSpPr>
        <p:spPr>
          <a:xfrm>
            <a:off x="316800" y="1049960"/>
            <a:ext cx="1521300" cy="1521900"/>
          </a:xfrm>
          <a:prstGeom prst="rect">
            <a:avLst/>
          </a:prstGeom>
          <a:noFill/>
          <a:ln>
            <a:noFill/>
          </a:ln>
        </p:spPr>
        <p:txBody>
          <a:bodyPr spcFirstLastPara="1" wrap="square" lIns="0" tIns="0" rIns="0" bIns="0" anchor="ctr" anchorCtr="0">
            <a:noAutofit/>
          </a:bodyPr>
          <a:lstStyle>
            <a:lvl1pPr marR="0" lvl="0" algn="ctr" rtl="0">
              <a:lnSpc>
                <a:spcPct val="150000"/>
              </a:lnSpc>
              <a:spcBef>
                <a:spcPts val="1000"/>
              </a:spcBef>
              <a:spcAft>
                <a:spcPts val="0"/>
              </a:spcAft>
              <a:buClr>
                <a:srgbClr val="0029FF"/>
              </a:buClr>
              <a:buSzPts val="1300"/>
              <a:buFont typeface="Arial"/>
              <a:buNone/>
              <a:defRPr sz="1300" b="0" i="0" u="none" strike="noStrike" cap="none">
                <a:solidFill>
                  <a:srgbClr val="7F7F7F"/>
                </a:solidFill>
                <a:latin typeface="Poppins"/>
                <a:ea typeface="Poppins"/>
                <a:cs typeface="Poppins"/>
                <a:sym typeface="Poppins"/>
              </a:defRPr>
            </a:lvl1pPr>
            <a:lvl2pPr marR="0" lvl="1" algn="l" rtl="0">
              <a:lnSpc>
                <a:spcPct val="150000"/>
              </a:lnSpc>
              <a:spcBef>
                <a:spcPts val="500"/>
              </a:spcBef>
              <a:spcAft>
                <a:spcPts val="0"/>
              </a:spcAft>
              <a:buClr>
                <a:srgbClr val="0029FF"/>
              </a:buClr>
              <a:buSzPts val="1800"/>
              <a:buFont typeface="Arial"/>
              <a:buChar char="•"/>
              <a:defRPr sz="1800" b="0" i="0" u="none" strike="noStrike" cap="none">
                <a:solidFill>
                  <a:schemeClr val="dk1"/>
                </a:solidFill>
                <a:latin typeface="Poppins"/>
                <a:ea typeface="Poppins"/>
                <a:cs typeface="Poppins"/>
                <a:sym typeface="Poppins"/>
              </a:defRPr>
            </a:lvl2pPr>
            <a:lvl3pPr marR="0" lvl="2" algn="l" rtl="0">
              <a:lnSpc>
                <a:spcPct val="150000"/>
              </a:lnSpc>
              <a:spcBef>
                <a:spcPts val="500"/>
              </a:spcBef>
              <a:spcAft>
                <a:spcPts val="0"/>
              </a:spcAft>
              <a:buClr>
                <a:srgbClr val="0029FF"/>
              </a:buClr>
              <a:buSzPts val="1600"/>
              <a:buFont typeface="Arial"/>
              <a:buChar char="•"/>
              <a:defRPr sz="1600" b="0" i="0" u="none" strike="noStrike" cap="none">
                <a:solidFill>
                  <a:schemeClr val="dk1"/>
                </a:solidFill>
                <a:latin typeface="Poppins"/>
                <a:ea typeface="Poppins"/>
                <a:cs typeface="Poppins"/>
                <a:sym typeface="Poppins"/>
              </a:defRPr>
            </a:lvl3pPr>
            <a:lvl4pPr marR="0" lvl="3" algn="l" rtl="0">
              <a:lnSpc>
                <a:spcPct val="150000"/>
              </a:lnSpc>
              <a:spcBef>
                <a:spcPts val="500"/>
              </a:spcBef>
              <a:spcAft>
                <a:spcPts val="0"/>
              </a:spcAft>
              <a:buClr>
                <a:srgbClr val="0029FF"/>
              </a:buClr>
              <a:buSzPts val="1400"/>
              <a:buFont typeface="Arial"/>
              <a:buChar char="•"/>
              <a:defRPr sz="1400" b="0" i="0" u="none" strike="noStrike" cap="none">
                <a:solidFill>
                  <a:schemeClr val="dk1"/>
                </a:solidFill>
                <a:latin typeface="Poppins"/>
                <a:ea typeface="Poppins"/>
                <a:cs typeface="Poppins"/>
                <a:sym typeface="Poppins"/>
              </a:defRPr>
            </a:lvl4pPr>
            <a:lvl5pPr marR="0" lvl="4" algn="l" rtl="0">
              <a:lnSpc>
                <a:spcPct val="150000"/>
              </a:lnSpc>
              <a:spcBef>
                <a:spcPts val="500"/>
              </a:spcBef>
              <a:spcAft>
                <a:spcPts val="0"/>
              </a:spcAft>
              <a:buClr>
                <a:srgbClr val="0029FF"/>
              </a:buClr>
              <a:buSzPts val="1200"/>
              <a:buFont typeface="Arial"/>
              <a:buChar char="•"/>
              <a:defRPr sz="1200" b="0" i="0" u="none" strike="noStrike" cap="none">
                <a:solidFill>
                  <a:schemeClr val="dk1"/>
                </a:solidFill>
                <a:latin typeface="Poppins"/>
                <a:ea typeface="Poppins"/>
                <a:cs typeface="Poppins"/>
                <a:sym typeface="Poppi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672" name="Google Shape;672;p87"/>
          <p:cNvSpPr>
            <a:spLocks noGrp="1"/>
          </p:cNvSpPr>
          <p:nvPr>
            <p:ph type="pic" idx="8"/>
          </p:nvPr>
        </p:nvSpPr>
        <p:spPr>
          <a:xfrm>
            <a:off x="3262253" y="1049960"/>
            <a:ext cx="1521300" cy="1521900"/>
          </a:xfrm>
          <a:prstGeom prst="rect">
            <a:avLst/>
          </a:prstGeom>
          <a:noFill/>
          <a:ln>
            <a:noFill/>
          </a:ln>
        </p:spPr>
        <p:txBody>
          <a:bodyPr spcFirstLastPara="1" wrap="square" lIns="0" tIns="0" rIns="0" bIns="0" anchor="ctr" anchorCtr="0">
            <a:noAutofit/>
          </a:bodyPr>
          <a:lstStyle>
            <a:lvl1pPr marR="0" lvl="0" algn="ctr" rtl="0">
              <a:lnSpc>
                <a:spcPct val="150000"/>
              </a:lnSpc>
              <a:spcBef>
                <a:spcPts val="1000"/>
              </a:spcBef>
              <a:spcAft>
                <a:spcPts val="0"/>
              </a:spcAft>
              <a:buClr>
                <a:srgbClr val="0029FF"/>
              </a:buClr>
              <a:buSzPts val="1300"/>
              <a:buFont typeface="Arial"/>
              <a:buNone/>
              <a:defRPr sz="1300" b="0" i="0" u="none" strike="noStrike" cap="none">
                <a:solidFill>
                  <a:srgbClr val="7F7F7F"/>
                </a:solidFill>
                <a:latin typeface="Poppins"/>
                <a:ea typeface="Poppins"/>
                <a:cs typeface="Poppins"/>
                <a:sym typeface="Poppins"/>
              </a:defRPr>
            </a:lvl1pPr>
            <a:lvl2pPr marR="0" lvl="1" algn="l" rtl="0">
              <a:lnSpc>
                <a:spcPct val="150000"/>
              </a:lnSpc>
              <a:spcBef>
                <a:spcPts val="500"/>
              </a:spcBef>
              <a:spcAft>
                <a:spcPts val="0"/>
              </a:spcAft>
              <a:buClr>
                <a:srgbClr val="0029FF"/>
              </a:buClr>
              <a:buSzPts val="1800"/>
              <a:buFont typeface="Arial"/>
              <a:buChar char="•"/>
              <a:defRPr sz="1800" b="0" i="0" u="none" strike="noStrike" cap="none">
                <a:solidFill>
                  <a:schemeClr val="dk1"/>
                </a:solidFill>
                <a:latin typeface="Poppins"/>
                <a:ea typeface="Poppins"/>
                <a:cs typeface="Poppins"/>
                <a:sym typeface="Poppins"/>
              </a:defRPr>
            </a:lvl2pPr>
            <a:lvl3pPr marR="0" lvl="2" algn="l" rtl="0">
              <a:lnSpc>
                <a:spcPct val="150000"/>
              </a:lnSpc>
              <a:spcBef>
                <a:spcPts val="500"/>
              </a:spcBef>
              <a:spcAft>
                <a:spcPts val="0"/>
              </a:spcAft>
              <a:buClr>
                <a:srgbClr val="0029FF"/>
              </a:buClr>
              <a:buSzPts val="1600"/>
              <a:buFont typeface="Arial"/>
              <a:buChar char="•"/>
              <a:defRPr sz="1600" b="0" i="0" u="none" strike="noStrike" cap="none">
                <a:solidFill>
                  <a:schemeClr val="dk1"/>
                </a:solidFill>
                <a:latin typeface="Poppins"/>
                <a:ea typeface="Poppins"/>
                <a:cs typeface="Poppins"/>
                <a:sym typeface="Poppins"/>
              </a:defRPr>
            </a:lvl3pPr>
            <a:lvl4pPr marR="0" lvl="3" algn="l" rtl="0">
              <a:lnSpc>
                <a:spcPct val="150000"/>
              </a:lnSpc>
              <a:spcBef>
                <a:spcPts val="500"/>
              </a:spcBef>
              <a:spcAft>
                <a:spcPts val="0"/>
              </a:spcAft>
              <a:buClr>
                <a:srgbClr val="0029FF"/>
              </a:buClr>
              <a:buSzPts val="1400"/>
              <a:buFont typeface="Arial"/>
              <a:buChar char="•"/>
              <a:defRPr sz="1400" b="0" i="0" u="none" strike="noStrike" cap="none">
                <a:solidFill>
                  <a:schemeClr val="dk1"/>
                </a:solidFill>
                <a:latin typeface="Poppins"/>
                <a:ea typeface="Poppins"/>
                <a:cs typeface="Poppins"/>
                <a:sym typeface="Poppins"/>
              </a:defRPr>
            </a:lvl4pPr>
            <a:lvl5pPr marR="0" lvl="4" algn="l" rtl="0">
              <a:lnSpc>
                <a:spcPct val="150000"/>
              </a:lnSpc>
              <a:spcBef>
                <a:spcPts val="500"/>
              </a:spcBef>
              <a:spcAft>
                <a:spcPts val="0"/>
              </a:spcAft>
              <a:buClr>
                <a:srgbClr val="0029FF"/>
              </a:buClr>
              <a:buSzPts val="1200"/>
              <a:buFont typeface="Arial"/>
              <a:buChar char="•"/>
              <a:defRPr sz="1200" b="0" i="0" u="none" strike="noStrike" cap="none">
                <a:solidFill>
                  <a:schemeClr val="dk1"/>
                </a:solidFill>
                <a:latin typeface="Poppins"/>
                <a:ea typeface="Poppins"/>
                <a:cs typeface="Poppins"/>
                <a:sym typeface="Poppi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673" name="Google Shape;673;p87"/>
          <p:cNvSpPr>
            <a:spLocks noGrp="1"/>
          </p:cNvSpPr>
          <p:nvPr>
            <p:ph type="pic" idx="9"/>
          </p:nvPr>
        </p:nvSpPr>
        <p:spPr>
          <a:xfrm>
            <a:off x="6207706" y="1049960"/>
            <a:ext cx="1521300" cy="1521900"/>
          </a:xfrm>
          <a:prstGeom prst="rect">
            <a:avLst/>
          </a:prstGeom>
          <a:noFill/>
          <a:ln>
            <a:noFill/>
          </a:ln>
        </p:spPr>
        <p:txBody>
          <a:bodyPr spcFirstLastPara="1" wrap="square" lIns="0" tIns="0" rIns="0" bIns="0" anchor="ctr" anchorCtr="0">
            <a:noAutofit/>
          </a:bodyPr>
          <a:lstStyle>
            <a:lvl1pPr marR="0" lvl="0" algn="ctr" rtl="0">
              <a:lnSpc>
                <a:spcPct val="150000"/>
              </a:lnSpc>
              <a:spcBef>
                <a:spcPts val="1000"/>
              </a:spcBef>
              <a:spcAft>
                <a:spcPts val="0"/>
              </a:spcAft>
              <a:buClr>
                <a:srgbClr val="0029FF"/>
              </a:buClr>
              <a:buSzPts val="1300"/>
              <a:buFont typeface="Arial"/>
              <a:buNone/>
              <a:defRPr sz="1300" b="0" i="0" u="none" strike="noStrike" cap="none">
                <a:solidFill>
                  <a:srgbClr val="7F7F7F"/>
                </a:solidFill>
                <a:latin typeface="Poppins"/>
                <a:ea typeface="Poppins"/>
                <a:cs typeface="Poppins"/>
                <a:sym typeface="Poppins"/>
              </a:defRPr>
            </a:lvl1pPr>
            <a:lvl2pPr marR="0" lvl="1" algn="l" rtl="0">
              <a:lnSpc>
                <a:spcPct val="150000"/>
              </a:lnSpc>
              <a:spcBef>
                <a:spcPts val="500"/>
              </a:spcBef>
              <a:spcAft>
                <a:spcPts val="0"/>
              </a:spcAft>
              <a:buClr>
                <a:srgbClr val="0029FF"/>
              </a:buClr>
              <a:buSzPts val="1800"/>
              <a:buFont typeface="Arial"/>
              <a:buChar char="•"/>
              <a:defRPr sz="1800" b="0" i="0" u="none" strike="noStrike" cap="none">
                <a:solidFill>
                  <a:schemeClr val="dk1"/>
                </a:solidFill>
                <a:latin typeface="Poppins"/>
                <a:ea typeface="Poppins"/>
                <a:cs typeface="Poppins"/>
                <a:sym typeface="Poppins"/>
              </a:defRPr>
            </a:lvl2pPr>
            <a:lvl3pPr marR="0" lvl="2" algn="l" rtl="0">
              <a:lnSpc>
                <a:spcPct val="150000"/>
              </a:lnSpc>
              <a:spcBef>
                <a:spcPts val="500"/>
              </a:spcBef>
              <a:spcAft>
                <a:spcPts val="0"/>
              </a:spcAft>
              <a:buClr>
                <a:srgbClr val="0029FF"/>
              </a:buClr>
              <a:buSzPts val="1600"/>
              <a:buFont typeface="Arial"/>
              <a:buChar char="•"/>
              <a:defRPr sz="1600" b="0" i="0" u="none" strike="noStrike" cap="none">
                <a:solidFill>
                  <a:schemeClr val="dk1"/>
                </a:solidFill>
                <a:latin typeface="Poppins"/>
                <a:ea typeface="Poppins"/>
                <a:cs typeface="Poppins"/>
                <a:sym typeface="Poppins"/>
              </a:defRPr>
            </a:lvl3pPr>
            <a:lvl4pPr marR="0" lvl="3" algn="l" rtl="0">
              <a:lnSpc>
                <a:spcPct val="150000"/>
              </a:lnSpc>
              <a:spcBef>
                <a:spcPts val="500"/>
              </a:spcBef>
              <a:spcAft>
                <a:spcPts val="0"/>
              </a:spcAft>
              <a:buClr>
                <a:srgbClr val="0029FF"/>
              </a:buClr>
              <a:buSzPts val="1400"/>
              <a:buFont typeface="Arial"/>
              <a:buChar char="•"/>
              <a:defRPr sz="1400" b="0" i="0" u="none" strike="noStrike" cap="none">
                <a:solidFill>
                  <a:schemeClr val="dk1"/>
                </a:solidFill>
                <a:latin typeface="Poppins"/>
                <a:ea typeface="Poppins"/>
                <a:cs typeface="Poppins"/>
                <a:sym typeface="Poppins"/>
              </a:defRPr>
            </a:lvl4pPr>
            <a:lvl5pPr marR="0" lvl="4" algn="l" rtl="0">
              <a:lnSpc>
                <a:spcPct val="150000"/>
              </a:lnSpc>
              <a:spcBef>
                <a:spcPts val="500"/>
              </a:spcBef>
              <a:spcAft>
                <a:spcPts val="0"/>
              </a:spcAft>
              <a:buClr>
                <a:srgbClr val="0029FF"/>
              </a:buClr>
              <a:buSzPts val="1200"/>
              <a:buFont typeface="Arial"/>
              <a:buChar char="•"/>
              <a:defRPr sz="1200" b="0" i="0" u="none" strike="noStrike" cap="none">
                <a:solidFill>
                  <a:schemeClr val="dk1"/>
                </a:solidFill>
                <a:latin typeface="Poppins"/>
                <a:ea typeface="Poppins"/>
                <a:cs typeface="Poppins"/>
                <a:sym typeface="Poppi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Team/Speaker Slide 2">
  <p:cSld name="Team/Speaker Slide 2">
    <p:spTree>
      <p:nvGrpSpPr>
        <p:cNvPr id="1" name="Shape 705"/>
        <p:cNvGrpSpPr/>
        <p:nvPr/>
      </p:nvGrpSpPr>
      <p:grpSpPr>
        <a:xfrm>
          <a:off x="0" y="0"/>
          <a:ext cx="0" cy="0"/>
          <a:chOff x="0" y="0"/>
          <a:chExt cx="0" cy="0"/>
        </a:xfrm>
      </p:grpSpPr>
      <p:sp>
        <p:nvSpPr>
          <p:cNvPr id="706" name="Google Shape;706;p91"/>
          <p:cNvSpPr txBox="1">
            <a:spLocks noGrp="1"/>
          </p:cNvSpPr>
          <p:nvPr>
            <p:ph type="title"/>
          </p:nvPr>
        </p:nvSpPr>
        <p:spPr>
          <a:xfrm>
            <a:off x="316800" y="274638"/>
            <a:ext cx="8510400" cy="766800"/>
          </a:xfrm>
          <a:prstGeom prst="rect">
            <a:avLst/>
          </a:prstGeom>
          <a:noFill/>
          <a:ln>
            <a:noFill/>
          </a:ln>
        </p:spPr>
        <p:txBody>
          <a:bodyPr spcFirstLastPara="1" wrap="square" lIns="0" tIns="0" rIns="0" bIns="0" anchor="t" anchorCtr="0">
            <a:noAutofit/>
          </a:bodyPr>
          <a:lstStyle>
            <a:lvl1pPr lvl="0" algn="l" rtl="0">
              <a:lnSpc>
                <a:spcPct val="90000"/>
              </a:lnSpc>
              <a:spcBef>
                <a:spcPts val="0"/>
              </a:spcBef>
              <a:spcAft>
                <a:spcPts val="0"/>
              </a:spcAft>
              <a:buSzPts val="4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07" name="Google Shape;707;p91"/>
          <p:cNvSpPr>
            <a:spLocks noGrp="1"/>
          </p:cNvSpPr>
          <p:nvPr>
            <p:ph type="pic" idx="2"/>
          </p:nvPr>
        </p:nvSpPr>
        <p:spPr>
          <a:xfrm>
            <a:off x="1470912" y="1151530"/>
            <a:ext cx="2085000" cy="2085000"/>
          </a:xfrm>
          <a:prstGeom prst="ellipse">
            <a:avLst/>
          </a:prstGeom>
          <a:solidFill>
            <a:schemeClr val="lt1"/>
          </a:solidFill>
          <a:ln>
            <a:noFill/>
          </a:ln>
        </p:spPr>
        <p:txBody>
          <a:bodyPr spcFirstLastPara="1" wrap="square" lIns="0" tIns="0" rIns="0" bIns="0" anchor="ctr" anchorCtr="0">
            <a:noAutofit/>
          </a:bodyPr>
          <a:lstStyle>
            <a:lvl1pPr marR="0" lvl="0" algn="ctr" rtl="0">
              <a:lnSpc>
                <a:spcPct val="150000"/>
              </a:lnSpc>
              <a:spcBef>
                <a:spcPts val="1000"/>
              </a:spcBef>
              <a:spcAft>
                <a:spcPts val="0"/>
              </a:spcAft>
              <a:buClr>
                <a:srgbClr val="0029FF"/>
              </a:buClr>
              <a:buSzPts val="900"/>
              <a:buFont typeface="Arial"/>
              <a:buNone/>
              <a:defRPr sz="900" b="0" i="0" u="none" strike="noStrike" cap="none">
                <a:solidFill>
                  <a:srgbClr val="BFBFBF"/>
                </a:solidFill>
                <a:latin typeface="Poppins"/>
                <a:ea typeface="Poppins"/>
                <a:cs typeface="Poppins"/>
                <a:sym typeface="Poppins"/>
              </a:defRPr>
            </a:lvl1pPr>
            <a:lvl2pPr marR="0" lvl="1" algn="l" rtl="0">
              <a:lnSpc>
                <a:spcPct val="150000"/>
              </a:lnSpc>
              <a:spcBef>
                <a:spcPts val="500"/>
              </a:spcBef>
              <a:spcAft>
                <a:spcPts val="0"/>
              </a:spcAft>
              <a:buClr>
                <a:srgbClr val="0029FF"/>
              </a:buClr>
              <a:buSzPts val="1800"/>
              <a:buFont typeface="Arial"/>
              <a:buChar char="•"/>
              <a:defRPr sz="1800" b="0" i="0" u="none" strike="noStrike" cap="none">
                <a:solidFill>
                  <a:schemeClr val="dk1"/>
                </a:solidFill>
                <a:latin typeface="Poppins"/>
                <a:ea typeface="Poppins"/>
                <a:cs typeface="Poppins"/>
                <a:sym typeface="Poppins"/>
              </a:defRPr>
            </a:lvl2pPr>
            <a:lvl3pPr marR="0" lvl="2" algn="l" rtl="0">
              <a:lnSpc>
                <a:spcPct val="150000"/>
              </a:lnSpc>
              <a:spcBef>
                <a:spcPts val="500"/>
              </a:spcBef>
              <a:spcAft>
                <a:spcPts val="0"/>
              </a:spcAft>
              <a:buClr>
                <a:srgbClr val="0029FF"/>
              </a:buClr>
              <a:buSzPts val="1600"/>
              <a:buFont typeface="Arial"/>
              <a:buChar char="•"/>
              <a:defRPr sz="1600" b="0" i="0" u="none" strike="noStrike" cap="none">
                <a:solidFill>
                  <a:schemeClr val="dk1"/>
                </a:solidFill>
                <a:latin typeface="Poppins"/>
                <a:ea typeface="Poppins"/>
                <a:cs typeface="Poppins"/>
                <a:sym typeface="Poppins"/>
              </a:defRPr>
            </a:lvl3pPr>
            <a:lvl4pPr marR="0" lvl="3" algn="l" rtl="0">
              <a:lnSpc>
                <a:spcPct val="150000"/>
              </a:lnSpc>
              <a:spcBef>
                <a:spcPts val="500"/>
              </a:spcBef>
              <a:spcAft>
                <a:spcPts val="0"/>
              </a:spcAft>
              <a:buClr>
                <a:srgbClr val="0029FF"/>
              </a:buClr>
              <a:buSzPts val="1400"/>
              <a:buFont typeface="Arial"/>
              <a:buChar char="•"/>
              <a:defRPr sz="1400" b="0" i="0" u="none" strike="noStrike" cap="none">
                <a:solidFill>
                  <a:schemeClr val="dk1"/>
                </a:solidFill>
                <a:latin typeface="Poppins"/>
                <a:ea typeface="Poppins"/>
                <a:cs typeface="Poppins"/>
                <a:sym typeface="Poppins"/>
              </a:defRPr>
            </a:lvl4pPr>
            <a:lvl5pPr marR="0" lvl="4" algn="l" rtl="0">
              <a:lnSpc>
                <a:spcPct val="150000"/>
              </a:lnSpc>
              <a:spcBef>
                <a:spcPts val="500"/>
              </a:spcBef>
              <a:spcAft>
                <a:spcPts val="0"/>
              </a:spcAft>
              <a:buClr>
                <a:srgbClr val="0029FF"/>
              </a:buClr>
              <a:buSzPts val="1200"/>
              <a:buFont typeface="Arial"/>
              <a:buChar char="•"/>
              <a:defRPr sz="1200" b="0" i="0" u="none" strike="noStrike" cap="none">
                <a:solidFill>
                  <a:schemeClr val="dk1"/>
                </a:solidFill>
                <a:latin typeface="Poppins"/>
                <a:ea typeface="Poppins"/>
                <a:cs typeface="Poppins"/>
                <a:sym typeface="Poppi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08" name="Google Shape;708;p91"/>
          <p:cNvSpPr>
            <a:spLocks noGrp="1"/>
          </p:cNvSpPr>
          <p:nvPr>
            <p:ph type="pic" idx="3"/>
          </p:nvPr>
        </p:nvSpPr>
        <p:spPr>
          <a:xfrm>
            <a:off x="5507060" y="1151530"/>
            <a:ext cx="2085000" cy="2085000"/>
          </a:xfrm>
          <a:prstGeom prst="ellipse">
            <a:avLst/>
          </a:prstGeom>
          <a:solidFill>
            <a:schemeClr val="lt1"/>
          </a:solidFill>
          <a:ln>
            <a:noFill/>
          </a:ln>
        </p:spPr>
        <p:txBody>
          <a:bodyPr spcFirstLastPara="1" wrap="square" lIns="0" tIns="0" rIns="0" bIns="0" anchor="ctr" anchorCtr="0">
            <a:noAutofit/>
          </a:bodyPr>
          <a:lstStyle>
            <a:lvl1pPr marR="0" lvl="0" algn="ctr" rtl="0">
              <a:lnSpc>
                <a:spcPct val="150000"/>
              </a:lnSpc>
              <a:spcBef>
                <a:spcPts val="1000"/>
              </a:spcBef>
              <a:spcAft>
                <a:spcPts val="0"/>
              </a:spcAft>
              <a:buClr>
                <a:srgbClr val="0029FF"/>
              </a:buClr>
              <a:buSzPts val="900"/>
              <a:buFont typeface="Arial"/>
              <a:buNone/>
              <a:defRPr sz="900" b="0" i="0" u="none" strike="noStrike" cap="none">
                <a:solidFill>
                  <a:srgbClr val="BFBFBF"/>
                </a:solidFill>
                <a:latin typeface="Poppins"/>
                <a:ea typeface="Poppins"/>
                <a:cs typeface="Poppins"/>
                <a:sym typeface="Poppins"/>
              </a:defRPr>
            </a:lvl1pPr>
            <a:lvl2pPr marR="0" lvl="1" algn="l" rtl="0">
              <a:lnSpc>
                <a:spcPct val="150000"/>
              </a:lnSpc>
              <a:spcBef>
                <a:spcPts val="500"/>
              </a:spcBef>
              <a:spcAft>
                <a:spcPts val="0"/>
              </a:spcAft>
              <a:buClr>
                <a:srgbClr val="0029FF"/>
              </a:buClr>
              <a:buSzPts val="1800"/>
              <a:buFont typeface="Arial"/>
              <a:buChar char="•"/>
              <a:defRPr sz="1800" b="0" i="0" u="none" strike="noStrike" cap="none">
                <a:solidFill>
                  <a:schemeClr val="dk1"/>
                </a:solidFill>
                <a:latin typeface="Poppins"/>
                <a:ea typeface="Poppins"/>
                <a:cs typeface="Poppins"/>
                <a:sym typeface="Poppins"/>
              </a:defRPr>
            </a:lvl2pPr>
            <a:lvl3pPr marR="0" lvl="2" algn="l" rtl="0">
              <a:lnSpc>
                <a:spcPct val="150000"/>
              </a:lnSpc>
              <a:spcBef>
                <a:spcPts val="500"/>
              </a:spcBef>
              <a:spcAft>
                <a:spcPts val="0"/>
              </a:spcAft>
              <a:buClr>
                <a:srgbClr val="0029FF"/>
              </a:buClr>
              <a:buSzPts val="1600"/>
              <a:buFont typeface="Arial"/>
              <a:buChar char="•"/>
              <a:defRPr sz="1600" b="0" i="0" u="none" strike="noStrike" cap="none">
                <a:solidFill>
                  <a:schemeClr val="dk1"/>
                </a:solidFill>
                <a:latin typeface="Poppins"/>
                <a:ea typeface="Poppins"/>
                <a:cs typeface="Poppins"/>
                <a:sym typeface="Poppins"/>
              </a:defRPr>
            </a:lvl3pPr>
            <a:lvl4pPr marR="0" lvl="3" algn="l" rtl="0">
              <a:lnSpc>
                <a:spcPct val="150000"/>
              </a:lnSpc>
              <a:spcBef>
                <a:spcPts val="500"/>
              </a:spcBef>
              <a:spcAft>
                <a:spcPts val="0"/>
              </a:spcAft>
              <a:buClr>
                <a:srgbClr val="0029FF"/>
              </a:buClr>
              <a:buSzPts val="1400"/>
              <a:buFont typeface="Arial"/>
              <a:buChar char="•"/>
              <a:defRPr sz="1400" b="0" i="0" u="none" strike="noStrike" cap="none">
                <a:solidFill>
                  <a:schemeClr val="dk1"/>
                </a:solidFill>
                <a:latin typeface="Poppins"/>
                <a:ea typeface="Poppins"/>
                <a:cs typeface="Poppins"/>
                <a:sym typeface="Poppins"/>
              </a:defRPr>
            </a:lvl4pPr>
            <a:lvl5pPr marR="0" lvl="4" algn="l" rtl="0">
              <a:lnSpc>
                <a:spcPct val="150000"/>
              </a:lnSpc>
              <a:spcBef>
                <a:spcPts val="500"/>
              </a:spcBef>
              <a:spcAft>
                <a:spcPts val="0"/>
              </a:spcAft>
              <a:buClr>
                <a:srgbClr val="0029FF"/>
              </a:buClr>
              <a:buSzPts val="1200"/>
              <a:buFont typeface="Arial"/>
              <a:buChar char="•"/>
              <a:defRPr sz="1200" b="0" i="0" u="none" strike="noStrike" cap="none">
                <a:solidFill>
                  <a:schemeClr val="dk1"/>
                </a:solidFill>
                <a:latin typeface="Poppins"/>
                <a:ea typeface="Poppins"/>
                <a:cs typeface="Poppins"/>
                <a:sym typeface="Poppi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09" name="Google Shape;709;p91"/>
          <p:cNvSpPr txBox="1">
            <a:spLocks noGrp="1"/>
          </p:cNvSpPr>
          <p:nvPr>
            <p:ph type="body" idx="1"/>
          </p:nvPr>
        </p:nvSpPr>
        <p:spPr>
          <a:xfrm>
            <a:off x="795869" y="3607286"/>
            <a:ext cx="3425100" cy="287100"/>
          </a:xfrm>
          <a:prstGeom prst="rect">
            <a:avLst/>
          </a:prstGeom>
          <a:noFill/>
          <a:ln>
            <a:noFill/>
          </a:ln>
        </p:spPr>
        <p:txBody>
          <a:bodyPr spcFirstLastPara="1" wrap="square" lIns="0" tIns="0" rIns="0" bIns="0" anchor="t" anchorCtr="0">
            <a:noAutofit/>
          </a:bodyPr>
          <a:lstStyle>
            <a:lvl1pPr marL="457200" lvl="0" indent="-228600" algn="ctr" rtl="0">
              <a:lnSpc>
                <a:spcPct val="100000"/>
              </a:lnSpc>
              <a:spcBef>
                <a:spcPts val="1000"/>
              </a:spcBef>
              <a:spcAft>
                <a:spcPts val="0"/>
              </a:spcAft>
              <a:buSzPts val="2200"/>
              <a:buNone/>
              <a:defRPr sz="2200" b="1"/>
            </a:lvl1pPr>
            <a:lvl2pPr marL="914400" lvl="1" indent="-228600" algn="l" rtl="0">
              <a:lnSpc>
                <a:spcPct val="150000"/>
              </a:lnSpc>
              <a:spcBef>
                <a:spcPts val="500"/>
              </a:spcBef>
              <a:spcAft>
                <a:spcPts val="0"/>
              </a:spcAft>
              <a:buSzPts val="2000"/>
              <a:buNone/>
              <a:defRPr sz="2000" b="1"/>
            </a:lvl2pPr>
            <a:lvl3pPr marL="1371600" lvl="2" indent="-228600" algn="l" rtl="0">
              <a:lnSpc>
                <a:spcPct val="150000"/>
              </a:lnSpc>
              <a:spcBef>
                <a:spcPts val="500"/>
              </a:spcBef>
              <a:spcAft>
                <a:spcPts val="0"/>
              </a:spcAft>
              <a:buSzPts val="1800"/>
              <a:buNone/>
              <a:defRPr sz="1800" b="1"/>
            </a:lvl3pPr>
            <a:lvl4pPr marL="1828800" lvl="3" indent="-228600" algn="l" rtl="0">
              <a:lnSpc>
                <a:spcPct val="150000"/>
              </a:lnSpc>
              <a:spcBef>
                <a:spcPts val="500"/>
              </a:spcBef>
              <a:spcAft>
                <a:spcPts val="0"/>
              </a:spcAft>
              <a:buSzPts val="1600"/>
              <a:buNone/>
              <a:defRPr sz="1600" b="1"/>
            </a:lvl4pPr>
            <a:lvl5pPr marL="2286000" lvl="4" indent="-228600" algn="l" rtl="0">
              <a:lnSpc>
                <a:spcPct val="150000"/>
              </a:lnSpc>
              <a:spcBef>
                <a:spcPts val="500"/>
              </a:spcBef>
              <a:spcAft>
                <a:spcPts val="0"/>
              </a:spcAft>
              <a:buSzPts val="1600"/>
              <a:buNone/>
              <a:defRPr sz="1600" b="1"/>
            </a:lvl5pPr>
            <a:lvl6pPr marL="2743200" lvl="5" indent="-228600" algn="l" rtl="0">
              <a:lnSpc>
                <a:spcPct val="90000"/>
              </a:lnSpc>
              <a:spcBef>
                <a:spcPts val="500"/>
              </a:spcBef>
              <a:spcAft>
                <a:spcPts val="0"/>
              </a:spcAft>
              <a:buClr>
                <a:schemeClr val="dk1"/>
              </a:buClr>
              <a:buSzPts val="1600"/>
              <a:buNone/>
              <a:defRPr sz="1600" b="1"/>
            </a:lvl6pPr>
            <a:lvl7pPr marL="3200400" lvl="6" indent="-228600" algn="l" rtl="0">
              <a:lnSpc>
                <a:spcPct val="90000"/>
              </a:lnSpc>
              <a:spcBef>
                <a:spcPts val="500"/>
              </a:spcBef>
              <a:spcAft>
                <a:spcPts val="0"/>
              </a:spcAft>
              <a:buClr>
                <a:schemeClr val="dk1"/>
              </a:buClr>
              <a:buSzPts val="1600"/>
              <a:buNone/>
              <a:defRPr sz="1600" b="1"/>
            </a:lvl7pPr>
            <a:lvl8pPr marL="3657600" lvl="7" indent="-228600" algn="l" rtl="0">
              <a:lnSpc>
                <a:spcPct val="90000"/>
              </a:lnSpc>
              <a:spcBef>
                <a:spcPts val="500"/>
              </a:spcBef>
              <a:spcAft>
                <a:spcPts val="0"/>
              </a:spcAft>
              <a:buClr>
                <a:schemeClr val="dk1"/>
              </a:buClr>
              <a:buSzPts val="1600"/>
              <a:buNone/>
              <a:defRPr sz="1600" b="1"/>
            </a:lvl8pPr>
            <a:lvl9pPr marL="4114800" lvl="8" indent="-228600" algn="l" rtl="0">
              <a:lnSpc>
                <a:spcPct val="90000"/>
              </a:lnSpc>
              <a:spcBef>
                <a:spcPts val="500"/>
              </a:spcBef>
              <a:spcAft>
                <a:spcPts val="0"/>
              </a:spcAft>
              <a:buClr>
                <a:schemeClr val="dk1"/>
              </a:buClr>
              <a:buSzPts val="1600"/>
              <a:buNone/>
              <a:defRPr sz="1600" b="1"/>
            </a:lvl9pPr>
          </a:lstStyle>
          <a:p>
            <a:endParaRPr/>
          </a:p>
        </p:txBody>
      </p:sp>
      <p:sp>
        <p:nvSpPr>
          <p:cNvPr id="710" name="Google Shape;710;p91"/>
          <p:cNvSpPr txBox="1">
            <a:spLocks noGrp="1"/>
          </p:cNvSpPr>
          <p:nvPr>
            <p:ph type="body" idx="4"/>
          </p:nvPr>
        </p:nvSpPr>
        <p:spPr>
          <a:xfrm>
            <a:off x="795869" y="4065337"/>
            <a:ext cx="3425100" cy="735300"/>
          </a:xfrm>
          <a:prstGeom prst="rect">
            <a:avLst/>
          </a:prstGeom>
          <a:noFill/>
          <a:ln>
            <a:noFill/>
          </a:ln>
        </p:spPr>
        <p:txBody>
          <a:bodyPr spcFirstLastPara="1" wrap="square" lIns="0" tIns="0" rIns="0" bIns="0" anchor="t" anchorCtr="0">
            <a:noAutofit/>
          </a:bodyPr>
          <a:lstStyle>
            <a:lvl1pPr marL="457200" lvl="0" indent="-228600" algn="ctr" rtl="0">
              <a:lnSpc>
                <a:spcPct val="100000"/>
              </a:lnSpc>
              <a:spcBef>
                <a:spcPts val="500"/>
              </a:spcBef>
              <a:spcAft>
                <a:spcPts val="0"/>
              </a:spcAft>
              <a:buSzPts val="1300"/>
              <a:buNone/>
              <a:defRPr sz="1300"/>
            </a:lvl1pPr>
            <a:lvl2pPr marL="914400" lvl="1" indent="-228600" algn="l" rtl="0">
              <a:lnSpc>
                <a:spcPct val="150000"/>
              </a:lnSpc>
              <a:spcBef>
                <a:spcPts val="500"/>
              </a:spcBef>
              <a:spcAft>
                <a:spcPts val="0"/>
              </a:spcAft>
              <a:buSzPts val="1600"/>
              <a:buNone/>
              <a:defRPr sz="1600"/>
            </a:lvl2pPr>
            <a:lvl3pPr marL="1371600" lvl="2" indent="-330200" algn="l" rtl="0">
              <a:lnSpc>
                <a:spcPct val="150000"/>
              </a:lnSpc>
              <a:spcBef>
                <a:spcPts val="500"/>
              </a:spcBef>
              <a:spcAft>
                <a:spcPts val="0"/>
              </a:spcAft>
              <a:buSzPts val="1600"/>
              <a:buChar char="•"/>
              <a:defRPr sz="1600"/>
            </a:lvl3pPr>
            <a:lvl4pPr marL="1828800" lvl="3" indent="-330200" algn="l" rtl="0">
              <a:lnSpc>
                <a:spcPct val="150000"/>
              </a:lnSpc>
              <a:spcBef>
                <a:spcPts val="500"/>
              </a:spcBef>
              <a:spcAft>
                <a:spcPts val="0"/>
              </a:spcAft>
              <a:buSzPts val="1600"/>
              <a:buChar char="•"/>
              <a:defRPr sz="1600"/>
            </a:lvl4pPr>
            <a:lvl5pPr marL="2286000" lvl="4" indent="-330200" algn="l" rtl="0">
              <a:lnSpc>
                <a:spcPct val="150000"/>
              </a:lnSpc>
              <a:spcBef>
                <a:spcPts val="500"/>
              </a:spcBef>
              <a:spcAft>
                <a:spcPts val="0"/>
              </a:spcAft>
              <a:buSzPts val="1600"/>
              <a:buChar char="•"/>
              <a:defRPr sz="1600"/>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711" name="Google Shape;711;p91"/>
          <p:cNvSpPr txBox="1">
            <a:spLocks noGrp="1"/>
          </p:cNvSpPr>
          <p:nvPr>
            <p:ph type="body" idx="5"/>
          </p:nvPr>
        </p:nvSpPr>
        <p:spPr>
          <a:xfrm>
            <a:off x="4837049" y="3607286"/>
            <a:ext cx="3425100" cy="287100"/>
          </a:xfrm>
          <a:prstGeom prst="rect">
            <a:avLst/>
          </a:prstGeom>
          <a:noFill/>
          <a:ln>
            <a:noFill/>
          </a:ln>
        </p:spPr>
        <p:txBody>
          <a:bodyPr spcFirstLastPara="1" wrap="square" lIns="0" tIns="0" rIns="0" bIns="0" anchor="t" anchorCtr="0">
            <a:noAutofit/>
          </a:bodyPr>
          <a:lstStyle>
            <a:lvl1pPr marL="457200" lvl="0" indent="-228600" algn="ctr" rtl="0">
              <a:lnSpc>
                <a:spcPct val="100000"/>
              </a:lnSpc>
              <a:spcBef>
                <a:spcPts val="1000"/>
              </a:spcBef>
              <a:spcAft>
                <a:spcPts val="0"/>
              </a:spcAft>
              <a:buSzPts val="2200"/>
              <a:buNone/>
              <a:defRPr sz="2200" b="1"/>
            </a:lvl1pPr>
            <a:lvl2pPr marL="914400" lvl="1" indent="-228600" algn="l" rtl="0">
              <a:lnSpc>
                <a:spcPct val="150000"/>
              </a:lnSpc>
              <a:spcBef>
                <a:spcPts val="500"/>
              </a:spcBef>
              <a:spcAft>
                <a:spcPts val="0"/>
              </a:spcAft>
              <a:buSzPts val="2000"/>
              <a:buNone/>
              <a:defRPr sz="2000" b="1"/>
            </a:lvl2pPr>
            <a:lvl3pPr marL="1371600" lvl="2" indent="-228600" algn="l" rtl="0">
              <a:lnSpc>
                <a:spcPct val="150000"/>
              </a:lnSpc>
              <a:spcBef>
                <a:spcPts val="500"/>
              </a:spcBef>
              <a:spcAft>
                <a:spcPts val="0"/>
              </a:spcAft>
              <a:buSzPts val="1800"/>
              <a:buNone/>
              <a:defRPr sz="1800" b="1"/>
            </a:lvl3pPr>
            <a:lvl4pPr marL="1828800" lvl="3" indent="-228600" algn="l" rtl="0">
              <a:lnSpc>
                <a:spcPct val="150000"/>
              </a:lnSpc>
              <a:spcBef>
                <a:spcPts val="500"/>
              </a:spcBef>
              <a:spcAft>
                <a:spcPts val="0"/>
              </a:spcAft>
              <a:buSzPts val="1600"/>
              <a:buNone/>
              <a:defRPr sz="1600" b="1"/>
            </a:lvl4pPr>
            <a:lvl5pPr marL="2286000" lvl="4" indent="-228600" algn="l" rtl="0">
              <a:lnSpc>
                <a:spcPct val="150000"/>
              </a:lnSpc>
              <a:spcBef>
                <a:spcPts val="500"/>
              </a:spcBef>
              <a:spcAft>
                <a:spcPts val="0"/>
              </a:spcAft>
              <a:buSzPts val="1600"/>
              <a:buNone/>
              <a:defRPr sz="1600" b="1"/>
            </a:lvl5pPr>
            <a:lvl6pPr marL="2743200" lvl="5" indent="-228600" algn="l" rtl="0">
              <a:lnSpc>
                <a:spcPct val="90000"/>
              </a:lnSpc>
              <a:spcBef>
                <a:spcPts val="500"/>
              </a:spcBef>
              <a:spcAft>
                <a:spcPts val="0"/>
              </a:spcAft>
              <a:buClr>
                <a:schemeClr val="dk1"/>
              </a:buClr>
              <a:buSzPts val="1600"/>
              <a:buNone/>
              <a:defRPr sz="1600" b="1"/>
            </a:lvl6pPr>
            <a:lvl7pPr marL="3200400" lvl="6" indent="-228600" algn="l" rtl="0">
              <a:lnSpc>
                <a:spcPct val="90000"/>
              </a:lnSpc>
              <a:spcBef>
                <a:spcPts val="500"/>
              </a:spcBef>
              <a:spcAft>
                <a:spcPts val="0"/>
              </a:spcAft>
              <a:buClr>
                <a:schemeClr val="dk1"/>
              </a:buClr>
              <a:buSzPts val="1600"/>
              <a:buNone/>
              <a:defRPr sz="1600" b="1"/>
            </a:lvl7pPr>
            <a:lvl8pPr marL="3657600" lvl="7" indent="-228600" algn="l" rtl="0">
              <a:lnSpc>
                <a:spcPct val="90000"/>
              </a:lnSpc>
              <a:spcBef>
                <a:spcPts val="500"/>
              </a:spcBef>
              <a:spcAft>
                <a:spcPts val="0"/>
              </a:spcAft>
              <a:buClr>
                <a:schemeClr val="dk1"/>
              </a:buClr>
              <a:buSzPts val="1600"/>
              <a:buNone/>
              <a:defRPr sz="1600" b="1"/>
            </a:lvl8pPr>
            <a:lvl9pPr marL="4114800" lvl="8" indent="-228600" algn="l" rtl="0">
              <a:lnSpc>
                <a:spcPct val="90000"/>
              </a:lnSpc>
              <a:spcBef>
                <a:spcPts val="500"/>
              </a:spcBef>
              <a:spcAft>
                <a:spcPts val="0"/>
              </a:spcAft>
              <a:buClr>
                <a:schemeClr val="dk1"/>
              </a:buClr>
              <a:buSzPts val="1600"/>
              <a:buNone/>
              <a:defRPr sz="1600" b="1"/>
            </a:lvl9pPr>
          </a:lstStyle>
          <a:p>
            <a:endParaRPr/>
          </a:p>
        </p:txBody>
      </p:sp>
      <p:sp>
        <p:nvSpPr>
          <p:cNvPr id="712" name="Google Shape;712;p91"/>
          <p:cNvSpPr txBox="1">
            <a:spLocks noGrp="1"/>
          </p:cNvSpPr>
          <p:nvPr>
            <p:ph type="body" idx="6"/>
          </p:nvPr>
        </p:nvSpPr>
        <p:spPr>
          <a:xfrm>
            <a:off x="4837049" y="4065337"/>
            <a:ext cx="3425100" cy="735300"/>
          </a:xfrm>
          <a:prstGeom prst="rect">
            <a:avLst/>
          </a:prstGeom>
          <a:noFill/>
          <a:ln>
            <a:noFill/>
          </a:ln>
        </p:spPr>
        <p:txBody>
          <a:bodyPr spcFirstLastPara="1" wrap="square" lIns="0" tIns="0" rIns="0" bIns="0" anchor="t" anchorCtr="0">
            <a:noAutofit/>
          </a:bodyPr>
          <a:lstStyle>
            <a:lvl1pPr marL="457200" lvl="0" indent="-228600" algn="ctr" rtl="0">
              <a:lnSpc>
                <a:spcPct val="100000"/>
              </a:lnSpc>
              <a:spcBef>
                <a:spcPts val="500"/>
              </a:spcBef>
              <a:spcAft>
                <a:spcPts val="0"/>
              </a:spcAft>
              <a:buSzPts val="1300"/>
              <a:buNone/>
              <a:defRPr sz="1300"/>
            </a:lvl1pPr>
            <a:lvl2pPr marL="914400" lvl="1" indent="-228600" algn="l" rtl="0">
              <a:lnSpc>
                <a:spcPct val="150000"/>
              </a:lnSpc>
              <a:spcBef>
                <a:spcPts val="500"/>
              </a:spcBef>
              <a:spcAft>
                <a:spcPts val="0"/>
              </a:spcAft>
              <a:buSzPts val="1600"/>
              <a:buNone/>
              <a:defRPr sz="1600"/>
            </a:lvl2pPr>
            <a:lvl3pPr marL="1371600" lvl="2" indent="-228600" algn="l" rtl="0">
              <a:lnSpc>
                <a:spcPct val="150000"/>
              </a:lnSpc>
              <a:spcBef>
                <a:spcPts val="500"/>
              </a:spcBef>
              <a:spcAft>
                <a:spcPts val="0"/>
              </a:spcAft>
              <a:buSzPts val="1600"/>
              <a:buNone/>
              <a:defRPr sz="1600"/>
            </a:lvl3pPr>
            <a:lvl4pPr marL="1828800" lvl="3" indent="-330200" algn="l" rtl="0">
              <a:lnSpc>
                <a:spcPct val="150000"/>
              </a:lnSpc>
              <a:spcBef>
                <a:spcPts val="500"/>
              </a:spcBef>
              <a:spcAft>
                <a:spcPts val="0"/>
              </a:spcAft>
              <a:buSzPts val="1600"/>
              <a:buChar char="•"/>
              <a:defRPr sz="1600"/>
            </a:lvl4pPr>
            <a:lvl5pPr marL="2286000" lvl="4" indent="-330200" algn="l" rtl="0">
              <a:lnSpc>
                <a:spcPct val="150000"/>
              </a:lnSpc>
              <a:spcBef>
                <a:spcPts val="500"/>
              </a:spcBef>
              <a:spcAft>
                <a:spcPts val="0"/>
              </a:spcAft>
              <a:buSzPts val="1600"/>
              <a:buChar char="•"/>
              <a:defRPr sz="1600"/>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Team/Speaker Slide 4">
  <p:cSld name="Team/Speaker Slide 4">
    <p:spTree>
      <p:nvGrpSpPr>
        <p:cNvPr id="1" name="Shape 724"/>
        <p:cNvGrpSpPr/>
        <p:nvPr/>
      </p:nvGrpSpPr>
      <p:grpSpPr>
        <a:xfrm>
          <a:off x="0" y="0"/>
          <a:ext cx="0" cy="0"/>
          <a:chOff x="0" y="0"/>
          <a:chExt cx="0" cy="0"/>
        </a:xfrm>
      </p:grpSpPr>
      <p:sp>
        <p:nvSpPr>
          <p:cNvPr id="725" name="Google Shape;725;p93"/>
          <p:cNvSpPr txBox="1">
            <a:spLocks noGrp="1"/>
          </p:cNvSpPr>
          <p:nvPr>
            <p:ph type="title"/>
          </p:nvPr>
        </p:nvSpPr>
        <p:spPr>
          <a:xfrm>
            <a:off x="316800" y="274638"/>
            <a:ext cx="8510400" cy="766800"/>
          </a:xfrm>
          <a:prstGeom prst="rect">
            <a:avLst/>
          </a:prstGeom>
          <a:noFill/>
          <a:ln>
            <a:noFill/>
          </a:ln>
        </p:spPr>
        <p:txBody>
          <a:bodyPr spcFirstLastPara="1" wrap="square" lIns="0" tIns="0" rIns="0" bIns="0" anchor="t" anchorCtr="0">
            <a:noAutofit/>
          </a:bodyPr>
          <a:lstStyle>
            <a:lvl1pPr lvl="0" algn="l" rtl="0">
              <a:lnSpc>
                <a:spcPct val="90000"/>
              </a:lnSpc>
              <a:spcBef>
                <a:spcPts val="0"/>
              </a:spcBef>
              <a:spcAft>
                <a:spcPts val="0"/>
              </a:spcAft>
              <a:buSzPts val="4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26" name="Google Shape;726;p93"/>
          <p:cNvSpPr>
            <a:spLocks noGrp="1"/>
          </p:cNvSpPr>
          <p:nvPr>
            <p:ph type="pic" idx="2"/>
          </p:nvPr>
        </p:nvSpPr>
        <p:spPr>
          <a:xfrm>
            <a:off x="384531" y="1285520"/>
            <a:ext cx="1838700" cy="1838700"/>
          </a:xfrm>
          <a:prstGeom prst="ellipse">
            <a:avLst/>
          </a:prstGeom>
          <a:solidFill>
            <a:schemeClr val="lt1"/>
          </a:solidFill>
          <a:ln>
            <a:noFill/>
          </a:ln>
        </p:spPr>
        <p:txBody>
          <a:bodyPr spcFirstLastPara="1" wrap="square" lIns="0" tIns="0" rIns="0" bIns="0" anchor="ctr" anchorCtr="0">
            <a:noAutofit/>
          </a:bodyPr>
          <a:lstStyle>
            <a:lvl1pPr marR="0" lvl="0" algn="ctr" rtl="0">
              <a:lnSpc>
                <a:spcPct val="150000"/>
              </a:lnSpc>
              <a:spcBef>
                <a:spcPts val="1000"/>
              </a:spcBef>
              <a:spcAft>
                <a:spcPts val="0"/>
              </a:spcAft>
              <a:buClr>
                <a:srgbClr val="0029FF"/>
              </a:buClr>
              <a:buSzPts val="900"/>
              <a:buFont typeface="Arial"/>
              <a:buNone/>
              <a:defRPr sz="900" b="0" i="0" u="none" strike="noStrike" cap="none">
                <a:solidFill>
                  <a:srgbClr val="BFBFBF"/>
                </a:solidFill>
                <a:latin typeface="Poppins"/>
                <a:ea typeface="Poppins"/>
                <a:cs typeface="Poppins"/>
                <a:sym typeface="Poppins"/>
              </a:defRPr>
            </a:lvl1pPr>
            <a:lvl2pPr marR="0" lvl="1" algn="l" rtl="0">
              <a:lnSpc>
                <a:spcPct val="150000"/>
              </a:lnSpc>
              <a:spcBef>
                <a:spcPts val="500"/>
              </a:spcBef>
              <a:spcAft>
                <a:spcPts val="0"/>
              </a:spcAft>
              <a:buClr>
                <a:srgbClr val="0029FF"/>
              </a:buClr>
              <a:buSzPts val="1800"/>
              <a:buFont typeface="Arial"/>
              <a:buChar char="•"/>
              <a:defRPr sz="1800" b="0" i="0" u="none" strike="noStrike" cap="none">
                <a:solidFill>
                  <a:schemeClr val="dk1"/>
                </a:solidFill>
                <a:latin typeface="Poppins"/>
                <a:ea typeface="Poppins"/>
                <a:cs typeface="Poppins"/>
                <a:sym typeface="Poppins"/>
              </a:defRPr>
            </a:lvl2pPr>
            <a:lvl3pPr marR="0" lvl="2" algn="l" rtl="0">
              <a:lnSpc>
                <a:spcPct val="150000"/>
              </a:lnSpc>
              <a:spcBef>
                <a:spcPts val="500"/>
              </a:spcBef>
              <a:spcAft>
                <a:spcPts val="0"/>
              </a:spcAft>
              <a:buClr>
                <a:srgbClr val="0029FF"/>
              </a:buClr>
              <a:buSzPts val="1600"/>
              <a:buFont typeface="Arial"/>
              <a:buChar char="•"/>
              <a:defRPr sz="1600" b="0" i="0" u="none" strike="noStrike" cap="none">
                <a:solidFill>
                  <a:schemeClr val="dk1"/>
                </a:solidFill>
                <a:latin typeface="Poppins"/>
                <a:ea typeface="Poppins"/>
                <a:cs typeface="Poppins"/>
                <a:sym typeface="Poppins"/>
              </a:defRPr>
            </a:lvl3pPr>
            <a:lvl4pPr marR="0" lvl="3" algn="l" rtl="0">
              <a:lnSpc>
                <a:spcPct val="150000"/>
              </a:lnSpc>
              <a:spcBef>
                <a:spcPts val="500"/>
              </a:spcBef>
              <a:spcAft>
                <a:spcPts val="0"/>
              </a:spcAft>
              <a:buClr>
                <a:srgbClr val="0029FF"/>
              </a:buClr>
              <a:buSzPts val="1400"/>
              <a:buFont typeface="Arial"/>
              <a:buChar char="•"/>
              <a:defRPr sz="1400" b="0" i="0" u="none" strike="noStrike" cap="none">
                <a:solidFill>
                  <a:schemeClr val="dk1"/>
                </a:solidFill>
                <a:latin typeface="Poppins"/>
                <a:ea typeface="Poppins"/>
                <a:cs typeface="Poppins"/>
                <a:sym typeface="Poppins"/>
              </a:defRPr>
            </a:lvl4pPr>
            <a:lvl5pPr marR="0" lvl="4" algn="l" rtl="0">
              <a:lnSpc>
                <a:spcPct val="150000"/>
              </a:lnSpc>
              <a:spcBef>
                <a:spcPts val="500"/>
              </a:spcBef>
              <a:spcAft>
                <a:spcPts val="0"/>
              </a:spcAft>
              <a:buClr>
                <a:srgbClr val="0029FF"/>
              </a:buClr>
              <a:buSzPts val="1200"/>
              <a:buFont typeface="Arial"/>
              <a:buChar char="•"/>
              <a:defRPr sz="1200" b="0" i="0" u="none" strike="noStrike" cap="none">
                <a:solidFill>
                  <a:schemeClr val="dk1"/>
                </a:solidFill>
                <a:latin typeface="Poppins"/>
                <a:ea typeface="Poppins"/>
                <a:cs typeface="Poppins"/>
                <a:sym typeface="Poppi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27" name="Google Shape;727;p93"/>
          <p:cNvSpPr>
            <a:spLocks noGrp="1"/>
          </p:cNvSpPr>
          <p:nvPr>
            <p:ph type="pic" idx="3"/>
          </p:nvPr>
        </p:nvSpPr>
        <p:spPr>
          <a:xfrm>
            <a:off x="2563637" y="1285520"/>
            <a:ext cx="1838700" cy="1838700"/>
          </a:xfrm>
          <a:prstGeom prst="ellipse">
            <a:avLst/>
          </a:prstGeom>
          <a:solidFill>
            <a:schemeClr val="lt1"/>
          </a:solidFill>
          <a:ln>
            <a:noFill/>
          </a:ln>
        </p:spPr>
        <p:txBody>
          <a:bodyPr spcFirstLastPara="1" wrap="square" lIns="0" tIns="0" rIns="0" bIns="0" anchor="ctr" anchorCtr="0">
            <a:noAutofit/>
          </a:bodyPr>
          <a:lstStyle>
            <a:lvl1pPr marR="0" lvl="0" algn="ctr" rtl="0">
              <a:lnSpc>
                <a:spcPct val="150000"/>
              </a:lnSpc>
              <a:spcBef>
                <a:spcPts val="1000"/>
              </a:spcBef>
              <a:spcAft>
                <a:spcPts val="0"/>
              </a:spcAft>
              <a:buClr>
                <a:srgbClr val="0029FF"/>
              </a:buClr>
              <a:buSzPts val="900"/>
              <a:buFont typeface="Arial"/>
              <a:buNone/>
              <a:defRPr sz="900" b="0" i="0" u="none" strike="noStrike" cap="none">
                <a:solidFill>
                  <a:srgbClr val="BFBFBF"/>
                </a:solidFill>
                <a:latin typeface="Poppins"/>
                <a:ea typeface="Poppins"/>
                <a:cs typeface="Poppins"/>
                <a:sym typeface="Poppins"/>
              </a:defRPr>
            </a:lvl1pPr>
            <a:lvl2pPr marR="0" lvl="1" algn="l" rtl="0">
              <a:lnSpc>
                <a:spcPct val="150000"/>
              </a:lnSpc>
              <a:spcBef>
                <a:spcPts val="500"/>
              </a:spcBef>
              <a:spcAft>
                <a:spcPts val="0"/>
              </a:spcAft>
              <a:buClr>
                <a:srgbClr val="0029FF"/>
              </a:buClr>
              <a:buSzPts val="1800"/>
              <a:buFont typeface="Arial"/>
              <a:buChar char="•"/>
              <a:defRPr sz="1800" b="0" i="0" u="none" strike="noStrike" cap="none">
                <a:solidFill>
                  <a:schemeClr val="dk1"/>
                </a:solidFill>
                <a:latin typeface="Poppins"/>
                <a:ea typeface="Poppins"/>
                <a:cs typeface="Poppins"/>
                <a:sym typeface="Poppins"/>
              </a:defRPr>
            </a:lvl2pPr>
            <a:lvl3pPr marR="0" lvl="2" algn="l" rtl="0">
              <a:lnSpc>
                <a:spcPct val="150000"/>
              </a:lnSpc>
              <a:spcBef>
                <a:spcPts val="500"/>
              </a:spcBef>
              <a:spcAft>
                <a:spcPts val="0"/>
              </a:spcAft>
              <a:buClr>
                <a:srgbClr val="0029FF"/>
              </a:buClr>
              <a:buSzPts val="1600"/>
              <a:buFont typeface="Arial"/>
              <a:buChar char="•"/>
              <a:defRPr sz="1600" b="0" i="0" u="none" strike="noStrike" cap="none">
                <a:solidFill>
                  <a:schemeClr val="dk1"/>
                </a:solidFill>
                <a:latin typeface="Poppins"/>
                <a:ea typeface="Poppins"/>
                <a:cs typeface="Poppins"/>
                <a:sym typeface="Poppins"/>
              </a:defRPr>
            </a:lvl3pPr>
            <a:lvl4pPr marR="0" lvl="3" algn="l" rtl="0">
              <a:lnSpc>
                <a:spcPct val="150000"/>
              </a:lnSpc>
              <a:spcBef>
                <a:spcPts val="500"/>
              </a:spcBef>
              <a:spcAft>
                <a:spcPts val="0"/>
              </a:spcAft>
              <a:buClr>
                <a:srgbClr val="0029FF"/>
              </a:buClr>
              <a:buSzPts val="1400"/>
              <a:buFont typeface="Arial"/>
              <a:buChar char="•"/>
              <a:defRPr sz="1400" b="0" i="0" u="none" strike="noStrike" cap="none">
                <a:solidFill>
                  <a:schemeClr val="dk1"/>
                </a:solidFill>
                <a:latin typeface="Poppins"/>
                <a:ea typeface="Poppins"/>
                <a:cs typeface="Poppins"/>
                <a:sym typeface="Poppins"/>
              </a:defRPr>
            </a:lvl4pPr>
            <a:lvl5pPr marR="0" lvl="4" algn="l" rtl="0">
              <a:lnSpc>
                <a:spcPct val="150000"/>
              </a:lnSpc>
              <a:spcBef>
                <a:spcPts val="500"/>
              </a:spcBef>
              <a:spcAft>
                <a:spcPts val="0"/>
              </a:spcAft>
              <a:buClr>
                <a:srgbClr val="0029FF"/>
              </a:buClr>
              <a:buSzPts val="1200"/>
              <a:buFont typeface="Arial"/>
              <a:buChar char="•"/>
              <a:defRPr sz="1200" b="0" i="0" u="none" strike="noStrike" cap="none">
                <a:solidFill>
                  <a:schemeClr val="dk1"/>
                </a:solidFill>
                <a:latin typeface="Poppins"/>
                <a:ea typeface="Poppins"/>
                <a:cs typeface="Poppins"/>
                <a:sym typeface="Poppi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28" name="Google Shape;728;p93"/>
          <p:cNvSpPr>
            <a:spLocks noGrp="1"/>
          </p:cNvSpPr>
          <p:nvPr>
            <p:ph type="pic" idx="4"/>
          </p:nvPr>
        </p:nvSpPr>
        <p:spPr>
          <a:xfrm>
            <a:off x="4741685" y="1285520"/>
            <a:ext cx="1838700" cy="1838700"/>
          </a:xfrm>
          <a:prstGeom prst="ellipse">
            <a:avLst/>
          </a:prstGeom>
          <a:solidFill>
            <a:schemeClr val="lt1"/>
          </a:solidFill>
          <a:ln>
            <a:noFill/>
          </a:ln>
        </p:spPr>
        <p:txBody>
          <a:bodyPr spcFirstLastPara="1" wrap="square" lIns="0" tIns="0" rIns="0" bIns="0" anchor="ctr" anchorCtr="0">
            <a:noAutofit/>
          </a:bodyPr>
          <a:lstStyle>
            <a:lvl1pPr marR="0" lvl="0" algn="ctr" rtl="0">
              <a:lnSpc>
                <a:spcPct val="150000"/>
              </a:lnSpc>
              <a:spcBef>
                <a:spcPts val="1000"/>
              </a:spcBef>
              <a:spcAft>
                <a:spcPts val="0"/>
              </a:spcAft>
              <a:buClr>
                <a:srgbClr val="0029FF"/>
              </a:buClr>
              <a:buSzPts val="900"/>
              <a:buFont typeface="Arial"/>
              <a:buNone/>
              <a:defRPr sz="900" b="0" i="0" u="none" strike="noStrike" cap="none">
                <a:solidFill>
                  <a:srgbClr val="BFBFBF"/>
                </a:solidFill>
                <a:latin typeface="Poppins"/>
                <a:ea typeface="Poppins"/>
                <a:cs typeface="Poppins"/>
                <a:sym typeface="Poppins"/>
              </a:defRPr>
            </a:lvl1pPr>
            <a:lvl2pPr marR="0" lvl="1" algn="l" rtl="0">
              <a:lnSpc>
                <a:spcPct val="150000"/>
              </a:lnSpc>
              <a:spcBef>
                <a:spcPts val="500"/>
              </a:spcBef>
              <a:spcAft>
                <a:spcPts val="0"/>
              </a:spcAft>
              <a:buClr>
                <a:srgbClr val="0029FF"/>
              </a:buClr>
              <a:buSzPts val="1800"/>
              <a:buFont typeface="Arial"/>
              <a:buChar char="•"/>
              <a:defRPr sz="1800" b="0" i="0" u="none" strike="noStrike" cap="none">
                <a:solidFill>
                  <a:schemeClr val="dk1"/>
                </a:solidFill>
                <a:latin typeface="Poppins"/>
                <a:ea typeface="Poppins"/>
                <a:cs typeface="Poppins"/>
                <a:sym typeface="Poppins"/>
              </a:defRPr>
            </a:lvl2pPr>
            <a:lvl3pPr marR="0" lvl="2" algn="l" rtl="0">
              <a:lnSpc>
                <a:spcPct val="150000"/>
              </a:lnSpc>
              <a:spcBef>
                <a:spcPts val="500"/>
              </a:spcBef>
              <a:spcAft>
                <a:spcPts val="0"/>
              </a:spcAft>
              <a:buClr>
                <a:srgbClr val="0029FF"/>
              </a:buClr>
              <a:buSzPts val="1600"/>
              <a:buFont typeface="Arial"/>
              <a:buChar char="•"/>
              <a:defRPr sz="1600" b="0" i="0" u="none" strike="noStrike" cap="none">
                <a:solidFill>
                  <a:schemeClr val="dk1"/>
                </a:solidFill>
                <a:latin typeface="Poppins"/>
                <a:ea typeface="Poppins"/>
                <a:cs typeface="Poppins"/>
                <a:sym typeface="Poppins"/>
              </a:defRPr>
            </a:lvl3pPr>
            <a:lvl4pPr marR="0" lvl="3" algn="l" rtl="0">
              <a:lnSpc>
                <a:spcPct val="150000"/>
              </a:lnSpc>
              <a:spcBef>
                <a:spcPts val="500"/>
              </a:spcBef>
              <a:spcAft>
                <a:spcPts val="0"/>
              </a:spcAft>
              <a:buClr>
                <a:srgbClr val="0029FF"/>
              </a:buClr>
              <a:buSzPts val="1400"/>
              <a:buFont typeface="Arial"/>
              <a:buChar char="•"/>
              <a:defRPr sz="1400" b="0" i="0" u="none" strike="noStrike" cap="none">
                <a:solidFill>
                  <a:schemeClr val="dk1"/>
                </a:solidFill>
                <a:latin typeface="Poppins"/>
                <a:ea typeface="Poppins"/>
                <a:cs typeface="Poppins"/>
                <a:sym typeface="Poppins"/>
              </a:defRPr>
            </a:lvl4pPr>
            <a:lvl5pPr marR="0" lvl="4" algn="l" rtl="0">
              <a:lnSpc>
                <a:spcPct val="150000"/>
              </a:lnSpc>
              <a:spcBef>
                <a:spcPts val="500"/>
              </a:spcBef>
              <a:spcAft>
                <a:spcPts val="0"/>
              </a:spcAft>
              <a:buClr>
                <a:srgbClr val="0029FF"/>
              </a:buClr>
              <a:buSzPts val="1200"/>
              <a:buFont typeface="Arial"/>
              <a:buChar char="•"/>
              <a:defRPr sz="1200" b="0" i="0" u="none" strike="noStrike" cap="none">
                <a:solidFill>
                  <a:schemeClr val="dk1"/>
                </a:solidFill>
                <a:latin typeface="Poppins"/>
                <a:ea typeface="Poppins"/>
                <a:cs typeface="Poppins"/>
                <a:sym typeface="Poppi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29" name="Google Shape;729;p93"/>
          <p:cNvSpPr>
            <a:spLocks noGrp="1"/>
          </p:cNvSpPr>
          <p:nvPr>
            <p:ph type="pic" idx="5"/>
          </p:nvPr>
        </p:nvSpPr>
        <p:spPr>
          <a:xfrm>
            <a:off x="6920789" y="1285520"/>
            <a:ext cx="1838700" cy="1838700"/>
          </a:xfrm>
          <a:prstGeom prst="ellipse">
            <a:avLst/>
          </a:prstGeom>
          <a:solidFill>
            <a:schemeClr val="lt1"/>
          </a:solidFill>
          <a:ln>
            <a:noFill/>
          </a:ln>
        </p:spPr>
        <p:txBody>
          <a:bodyPr spcFirstLastPara="1" wrap="square" lIns="0" tIns="0" rIns="0" bIns="0" anchor="ctr" anchorCtr="0">
            <a:noAutofit/>
          </a:bodyPr>
          <a:lstStyle>
            <a:lvl1pPr marR="0" lvl="0" algn="ctr" rtl="0">
              <a:lnSpc>
                <a:spcPct val="150000"/>
              </a:lnSpc>
              <a:spcBef>
                <a:spcPts val="1000"/>
              </a:spcBef>
              <a:spcAft>
                <a:spcPts val="0"/>
              </a:spcAft>
              <a:buClr>
                <a:srgbClr val="0029FF"/>
              </a:buClr>
              <a:buSzPts val="900"/>
              <a:buFont typeface="Arial"/>
              <a:buNone/>
              <a:defRPr sz="900" b="0" i="0" u="none" strike="noStrike" cap="none">
                <a:solidFill>
                  <a:srgbClr val="BFBFBF"/>
                </a:solidFill>
                <a:latin typeface="Poppins"/>
                <a:ea typeface="Poppins"/>
                <a:cs typeface="Poppins"/>
                <a:sym typeface="Poppins"/>
              </a:defRPr>
            </a:lvl1pPr>
            <a:lvl2pPr marR="0" lvl="1" algn="l" rtl="0">
              <a:lnSpc>
                <a:spcPct val="150000"/>
              </a:lnSpc>
              <a:spcBef>
                <a:spcPts val="500"/>
              </a:spcBef>
              <a:spcAft>
                <a:spcPts val="0"/>
              </a:spcAft>
              <a:buClr>
                <a:srgbClr val="0029FF"/>
              </a:buClr>
              <a:buSzPts val="1800"/>
              <a:buFont typeface="Arial"/>
              <a:buChar char="•"/>
              <a:defRPr sz="1800" b="0" i="0" u="none" strike="noStrike" cap="none">
                <a:solidFill>
                  <a:schemeClr val="dk1"/>
                </a:solidFill>
                <a:latin typeface="Poppins"/>
                <a:ea typeface="Poppins"/>
                <a:cs typeface="Poppins"/>
                <a:sym typeface="Poppins"/>
              </a:defRPr>
            </a:lvl2pPr>
            <a:lvl3pPr marR="0" lvl="2" algn="l" rtl="0">
              <a:lnSpc>
                <a:spcPct val="150000"/>
              </a:lnSpc>
              <a:spcBef>
                <a:spcPts val="500"/>
              </a:spcBef>
              <a:spcAft>
                <a:spcPts val="0"/>
              </a:spcAft>
              <a:buClr>
                <a:srgbClr val="0029FF"/>
              </a:buClr>
              <a:buSzPts val="1600"/>
              <a:buFont typeface="Arial"/>
              <a:buChar char="•"/>
              <a:defRPr sz="1600" b="0" i="0" u="none" strike="noStrike" cap="none">
                <a:solidFill>
                  <a:schemeClr val="dk1"/>
                </a:solidFill>
                <a:latin typeface="Poppins"/>
                <a:ea typeface="Poppins"/>
                <a:cs typeface="Poppins"/>
                <a:sym typeface="Poppins"/>
              </a:defRPr>
            </a:lvl3pPr>
            <a:lvl4pPr marR="0" lvl="3" algn="l" rtl="0">
              <a:lnSpc>
                <a:spcPct val="150000"/>
              </a:lnSpc>
              <a:spcBef>
                <a:spcPts val="500"/>
              </a:spcBef>
              <a:spcAft>
                <a:spcPts val="0"/>
              </a:spcAft>
              <a:buClr>
                <a:srgbClr val="0029FF"/>
              </a:buClr>
              <a:buSzPts val="1400"/>
              <a:buFont typeface="Arial"/>
              <a:buChar char="•"/>
              <a:defRPr sz="1400" b="0" i="0" u="none" strike="noStrike" cap="none">
                <a:solidFill>
                  <a:schemeClr val="dk1"/>
                </a:solidFill>
                <a:latin typeface="Poppins"/>
                <a:ea typeface="Poppins"/>
                <a:cs typeface="Poppins"/>
                <a:sym typeface="Poppins"/>
              </a:defRPr>
            </a:lvl4pPr>
            <a:lvl5pPr marR="0" lvl="4" algn="l" rtl="0">
              <a:lnSpc>
                <a:spcPct val="150000"/>
              </a:lnSpc>
              <a:spcBef>
                <a:spcPts val="500"/>
              </a:spcBef>
              <a:spcAft>
                <a:spcPts val="0"/>
              </a:spcAft>
              <a:buClr>
                <a:srgbClr val="0029FF"/>
              </a:buClr>
              <a:buSzPts val="1200"/>
              <a:buFont typeface="Arial"/>
              <a:buChar char="•"/>
              <a:defRPr sz="1200" b="0" i="0" u="none" strike="noStrike" cap="none">
                <a:solidFill>
                  <a:schemeClr val="dk1"/>
                </a:solidFill>
                <a:latin typeface="Poppins"/>
                <a:ea typeface="Poppins"/>
                <a:cs typeface="Poppins"/>
                <a:sym typeface="Poppi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30" name="Google Shape;730;p93"/>
          <p:cNvSpPr txBox="1">
            <a:spLocks noGrp="1"/>
          </p:cNvSpPr>
          <p:nvPr>
            <p:ph type="body" idx="1"/>
          </p:nvPr>
        </p:nvSpPr>
        <p:spPr>
          <a:xfrm>
            <a:off x="316799" y="3510663"/>
            <a:ext cx="1980600" cy="287100"/>
          </a:xfrm>
          <a:prstGeom prst="rect">
            <a:avLst/>
          </a:prstGeom>
          <a:noFill/>
          <a:ln>
            <a:noFill/>
          </a:ln>
        </p:spPr>
        <p:txBody>
          <a:bodyPr spcFirstLastPara="1" wrap="square" lIns="0" tIns="0" rIns="0" bIns="0" anchor="t" anchorCtr="0">
            <a:noAutofit/>
          </a:bodyPr>
          <a:lstStyle>
            <a:lvl1pPr marL="457200" lvl="0" indent="-228600" algn="ctr" rtl="0">
              <a:lnSpc>
                <a:spcPct val="100000"/>
              </a:lnSpc>
              <a:spcBef>
                <a:spcPts val="1000"/>
              </a:spcBef>
              <a:spcAft>
                <a:spcPts val="0"/>
              </a:spcAft>
              <a:buSzPts val="1600"/>
              <a:buNone/>
              <a:defRPr sz="1600" b="1"/>
            </a:lvl1pPr>
            <a:lvl2pPr marL="914400" lvl="1" indent="-228600" algn="l" rtl="0">
              <a:lnSpc>
                <a:spcPct val="150000"/>
              </a:lnSpc>
              <a:spcBef>
                <a:spcPts val="500"/>
              </a:spcBef>
              <a:spcAft>
                <a:spcPts val="0"/>
              </a:spcAft>
              <a:buSzPts val="2000"/>
              <a:buNone/>
              <a:defRPr sz="2000" b="1"/>
            </a:lvl2pPr>
            <a:lvl3pPr marL="1371600" lvl="2" indent="-228600" algn="l" rtl="0">
              <a:lnSpc>
                <a:spcPct val="150000"/>
              </a:lnSpc>
              <a:spcBef>
                <a:spcPts val="500"/>
              </a:spcBef>
              <a:spcAft>
                <a:spcPts val="0"/>
              </a:spcAft>
              <a:buSzPts val="1800"/>
              <a:buNone/>
              <a:defRPr sz="1800" b="1"/>
            </a:lvl3pPr>
            <a:lvl4pPr marL="1828800" lvl="3" indent="-228600" algn="l" rtl="0">
              <a:lnSpc>
                <a:spcPct val="150000"/>
              </a:lnSpc>
              <a:spcBef>
                <a:spcPts val="500"/>
              </a:spcBef>
              <a:spcAft>
                <a:spcPts val="0"/>
              </a:spcAft>
              <a:buSzPts val="1600"/>
              <a:buNone/>
              <a:defRPr sz="1600" b="1"/>
            </a:lvl4pPr>
            <a:lvl5pPr marL="2286000" lvl="4" indent="-228600" algn="l" rtl="0">
              <a:lnSpc>
                <a:spcPct val="150000"/>
              </a:lnSpc>
              <a:spcBef>
                <a:spcPts val="500"/>
              </a:spcBef>
              <a:spcAft>
                <a:spcPts val="0"/>
              </a:spcAft>
              <a:buSzPts val="1600"/>
              <a:buNone/>
              <a:defRPr sz="1600" b="1"/>
            </a:lvl5pPr>
            <a:lvl6pPr marL="2743200" lvl="5" indent="-228600" algn="l" rtl="0">
              <a:lnSpc>
                <a:spcPct val="90000"/>
              </a:lnSpc>
              <a:spcBef>
                <a:spcPts val="500"/>
              </a:spcBef>
              <a:spcAft>
                <a:spcPts val="0"/>
              </a:spcAft>
              <a:buClr>
                <a:schemeClr val="dk1"/>
              </a:buClr>
              <a:buSzPts val="1600"/>
              <a:buNone/>
              <a:defRPr sz="1600" b="1"/>
            </a:lvl6pPr>
            <a:lvl7pPr marL="3200400" lvl="6" indent="-228600" algn="l" rtl="0">
              <a:lnSpc>
                <a:spcPct val="90000"/>
              </a:lnSpc>
              <a:spcBef>
                <a:spcPts val="500"/>
              </a:spcBef>
              <a:spcAft>
                <a:spcPts val="0"/>
              </a:spcAft>
              <a:buClr>
                <a:schemeClr val="dk1"/>
              </a:buClr>
              <a:buSzPts val="1600"/>
              <a:buNone/>
              <a:defRPr sz="1600" b="1"/>
            </a:lvl7pPr>
            <a:lvl8pPr marL="3657600" lvl="7" indent="-228600" algn="l" rtl="0">
              <a:lnSpc>
                <a:spcPct val="90000"/>
              </a:lnSpc>
              <a:spcBef>
                <a:spcPts val="500"/>
              </a:spcBef>
              <a:spcAft>
                <a:spcPts val="0"/>
              </a:spcAft>
              <a:buClr>
                <a:schemeClr val="dk1"/>
              </a:buClr>
              <a:buSzPts val="1600"/>
              <a:buNone/>
              <a:defRPr sz="1600" b="1"/>
            </a:lvl8pPr>
            <a:lvl9pPr marL="4114800" lvl="8" indent="-228600" algn="l" rtl="0">
              <a:lnSpc>
                <a:spcPct val="90000"/>
              </a:lnSpc>
              <a:spcBef>
                <a:spcPts val="500"/>
              </a:spcBef>
              <a:spcAft>
                <a:spcPts val="0"/>
              </a:spcAft>
              <a:buClr>
                <a:schemeClr val="dk1"/>
              </a:buClr>
              <a:buSzPts val="1600"/>
              <a:buNone/>
              <a:defRPr sz="1600" b="1"/>
            </a:lvl9pPr>
          </a:lstStyle>
          <a:p>
            <a:endParaRPr/>
          </a:p>
        </p:txBody>
      </p:sp>
      <p:sp>
        <p:nvSpPr>
          <p:cNvPr id="731" name="Google Shape;731;p93"/>
          <p:cNvSpPr txBox="1">
            <a:spLocks noGrp="1"/>
          </p:cNvSpPr>
          <p:nvPr>
            <p:ph type="body" idx="6"/>
          </p:nvPr>
        </p:nvSpPr>
        <p:spPr>
          <a:xfrm>
            <a:off x="316799" y="3968714"/>
            <a:ext cx="1980600" cy="735300"/>
          </a:xfrm>
          <a:prstGeom prst="rect">
            <a:avLst/>
          </a:prstGeom>
          <a:noFill/>
          <a:ln>
            <a:noFill/>
          </a:ln>
        </p:spPr>
        <p:txBody>
          <a:bodyPr spcFirstLastPara="1" wrap="square" lIns="0" tIns="0" rIns="0" bIns="0" anchor="t" anchorCtr="0">
            <a:noAutofit/>
          </a:bodyPr>
          <a:lstStyle>
            <a:lvl1pPr marL="457200" lvl="0" indent="-228600" algn="ctr" rtl="0">
              <a:lnSpc>
                <a:spcPct val="100000"/>
              </a:lnSpc>
              <a:spcBef>
                <a:spcPts val="500"/>
              </a:spcBef>
              <a:spcAft>
                <a:spcPts val="0"/>
              </a:spcAft>
              <a:buSzPts val="1200"/>
              <a:buNone/>
              <a:defRPr sz="1200"/>
            </a:lvl1pPr>
            <a:lvl2pPr marL="914400" lvl="1" indent="-228600" algn="l" rtl="0">
              <a:lnSpc>
                <a:spcPct val="150000"/>
              </a:lnSpc>
              <a:spcBef>
                <a:spcPts val="500"/>
              </a:spcBef>
              <a:spcAft>
                <a:spcPts val="0"/>
              </a:spcAft>
              <a:buSzPts val="1600"/>
              <a:buNone/>
              <a:defRPr sz="1600"/>
            </a:lvl2pPr>
            <a:lvl3pPr marL="1371600" lvl="2" indent="-330200" algn="l" rtl="0">
              <a:lnSpc>
                <a:spcPct val="150000"/>
              </a:lnSpc>
              <a:spcBef>
                <a:spcPts val="500"/>
              </a:spcBef>
              <a:spcAft>
                <a:spcPts val="0"/>
              </a:spcAft>
              <a:buSzPts val="1600"/>
              <a:buChar char="•"/>
              <a:defRPr sz="1600"/>
            </a:lvl3pPr>
            <a:lvl4pPr marL="1828800" lvl="3" indent="-330200" algn="l" rtl="0">
              <a:lnSpc>
                <a:spcPct val="150000"/>
              </a:lnSpc>
              <a:spcBef>
                <a:spcPts val="500"/>
              </a:spcBef>
              <a:spcAft>
                <a:spcPts val="0"/>
              </a:spcAft>
              <a:buSzPts val="1600"/>
              <a:buChar char="•"/>
              <a:defRPr sz="1600"/>
            </a:lvl4pPr>
            <a:lvl5pPr marL="2286000" lvl="4" indent="-330200" algn="l" rtl="0">
              <a:lnSpc>
                <a:spcPct val="150000"/>
              </a:lnSpc>
              <a:spcBef>
                <a:spcPts val="500"/>
              </a:spcBef>
              <a:spcAft>
                <a:spcPts val="0"/>
              </a:spcAft>
              <a:buSzPts val="1600"/>
              <a:buChar char="•"/>
              <a:defRPr sz="1600"/>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732" name="Google Shape;732;p93"/>
          <p:cNvSpPr txBox="1">
            <a:spLocks noGrp="1"/>
          </p:cNvSpPr>
          <p:nvPr>
            <p:ph type="body" idx="7"/>
          </p:nvPr>
        </p:nvSpPr>
        <p:spPr>
          <a:xfrm>
            <a:off x="2492732" y="3510663"/>
            <a:ext cx="1980600" cy="287100"/>
          </a:xfrm>
          <a:prstGeom prst="rect">
            <a:avLst/>
          </a:prstGeom>
          <a:noFill/>
          <a:ln>
            <a:noFill/>
          </a:ln>
        </p:spPr>
        <p:txBody>
          <a:bodyPr spcFirstLastPara="1" wrap="square" lIns="0" tIns="0" rIns="0" bIns="0" anchor="t" anchorCtr="0">
            <a:noAutofit/>
          </a:bodyPr>
          <a:lstStyle>
            <a:lvl1pPr marL="457200" lvl="0" indent="-228600" algn="ctr" rtl="0">
              <a:lnSpc>
                <a:spcPct val="100000"/>
              </a:lnSpc>
              <a:spcBef>
                <a:spcPts val="1000"/>
              </a:spcBef>
              <a:spcAft>
                <a:spcPts val="0"/>
              </a:spcAft>
              <a:buSzPts val="1600"/>
              <a:buNone/>
              <a:defRPr sz="1600" b="1"/>
            </a:lvl1pPr>
            <a:lvl2pPr marL="914400" lvl="1" indent="-228600" algn="l" rtl="0">
              <a:lnSpc>
                <a:spcPct val="150000"/>
              </a:lnSpc>
              <a:spcBef>
                <a:spcPts val="500"/>
              </a:spcBef>
              <a:spcAft>
                <a:spcPts val="0"/>
              </a:spcAft>
              <a:buSzPts val="2000"/>
              <a:buNone/>
              <a:defRPr sz="2000" b="1"/>
            </a:lvl2pPr>
            <a:lvl3pPr marL="1371600" lvl="2" indent="-228600" algn="l" rtl="0">
              <a:lnSpc>
                <a:spcPct val="150000"/>
              </a:lnSpc>
              <a:spcBef>
                <a:spcPts val="500"/>
              </a:spcBef>
              <a:spcAft>
                <a:spcPts val="0"/>
              </a:spcAft>
              <a:buSzPts val="1800"/>
              <a:buNone/>
              <a:defRPr sz="1800" b="1"/>
            </a:lvl3pPr>
            <a:lvl4pPr marL="1828800" lvl="3" indent="-228600" algn="l" rtl="0">
              <a:lnSpc>
                <a:spcPct val="150000"/>
              </a:lnSpc>
              <a:spcBef>
                <a:spcPts val="500"/>
              </a:spcBef>
              <a:spcAft>
                <a:spcPts val="0"/>
              </a:spcAft>
              <a:buSzPts val="1600"/>
              <a:buNone/>
              <a:defRPr sz="1600" b="1"/>
            </a:lvl4pPr>
            <a:lvl5pPr marL="2286000" lvl="4" indent="-228600" algn="l" rtl="0">
              <a:lnSpc>
                <a:spcPct val="150000"/>
              </a:lnSpc>
              <a:spcBef>
                <a:spcPts val="500"/>
              </a:spcBef>
              <a:spcAft>
                <a:spcPts val="0"/>
              </a:spcAft>
              <a:buSzPts val="1600"/>
              <a:buNone/>
              <a:defRPr sz="1600" b="1"/>
            </a:lvl5pPr>
            <a:lvl6pPr marL="2743200" lvl="5" indent="-228600" algn="l" rtl="0">
              <a:lnSpc>
                <a:spcPct val="90000"/>
              </a:lnSpc>
              <a:spcBef>
                <a:spcPts val="500"/>
              </a:spcBef>
              <a:spcAft>
                <a:spcPts val="0"/>
              </a:spcAft>
              <a:buClr>
                <a:schemeClr val="dk1"/>
              </a:buClr>
              <a:buSzPts val="1600"/>
              <a:buNone/>
              <a:defRPr sz="1600" b="1"/>
            </a:lvl6pPr>
            <a:lvl7pPr marL="3200400" lvl="6" indent="-228600" algn="l" rtl="0">
              <a:lnSpc>
                <a:spcPct val="90000"/>
              </a:lnSpc>
              <a:spcBef>
                <a:spcPts val="500"/>
              </a:spcBef>
              <a:spcAft>
                <a:spcPts val="0"/>
              </a:spcAft>
              <a:buClr>
                <a:schemeClr val="dk1"/>
              </a:buClr>
              <a:buSzPts val="1600"/>
              <a:buNone/>
              <a:defRPr sz="1600" b="1"/>
            </a:lvl7pPr>
            <a:lvl8pPr marL="3657600" lvl="7" indent="-228600" algn="l" rtl="0">
              <a:lnSpc>
                <a:spcPct val="90000"/>
              </a:lnSpc>
              <a:spcBef>
                <a:spcPts val="500"/>
              </a:spcBef>
              <a:spcAft>
                <a:spcPts val="0"/>
              </a:spcAft>
              <a:buClr>
                <a:schemeClr val="dk1"/>
              </a:buClr>
              <a:buSzPts val="1600"/>
              <a:buNone/>
              <a:defRPr sz="1600" b="1"/>
            </a:lvl8pPr>
            <a:lvl9pPr marL="4114800" lvl="8" indent="-228600" algn="l" rtl="0">
              <a:lnSpc>
                <a:spcPct val="90000"/>
              </a:lnSpc>
              <a:spcBef>
                <a:spcPts val="500"/>
              </a:spcBef>
              <a:spcAft>
                <a:spcPts val="0"/>
              </a:spcAft>
              <a:buClr>
                <a:schemeClr val="dk1"/>
              </a:buClr>
              <a:buSzPts val="1600"/>
              <a:buNone/>
              <a:defRPr sz="1600" b="1"/>
            </a:lvl9pPr>
          </a:lstStyle>
          <a:p>
            <a:endParaRPr/>
          </a:p>
        </p:txBody>
      </p:sp>
      <p:sp>
        <p:nvSpPr>
          <p:cNvPr id="733" name="Google Shape;733;p93"/>
          <p:cNvSpPr txBox="1">
            <a:spLocks noGrp="1"/>
          </p:cNvSpPr>
          <p:nvPr>
            <p:ph type="body" idx="8"/>
          </p:nvPr>
        </p:nvSpPr>
        <p:spPr>
          <a:xfrm>
            <a:off x="2492732" y="3968714"/>
            <a:ext cx="1980600" cy="735300"/>
          </a:xfrm>
          <a:prstGeom prst="rect">
            <a:avLst/>
          </a:prstGeom>
          <a:noFill/>
          <a:ln>
            <a:noFill/>
          </a:ln>
        </p:spPr>
        <p:txBody>
          <a:bodyPr spcFirstLastPara="1" wrap="square" lIns="0" tIns="0" rIns="0" bIns="0" anchor="t" anchorCtr="0">
            <a:noAutofit/>
          </a:bodyPr>
          <a:lstStyle>
            <a:lvl1pPr marL="457200" lvl="0" indent="-228600" algn="ctr" rtl="0">
              <a:lnSpc>
                <a:spcPct val="100000"/>
              </a:lnSpc>
              <a:spcBef>
                <a:spcPts val="500"/>
              </a:spcBef>
              <a:spcAft>
                <a:spcPts val="0"/>
              </a:spcAft>
              <a:buSzPts val="1200"/>
              <a:buNone/>
              <a:defRPr sz="1200"/>
            </a:lvl1pPr>
            <a:lvl2pPr marL="914400" lvl="1" indent="-228600" algn="l" rtl="0">
              <a:lnSpc>
                <a:spcPct val="150000"/>
              </a:lnSpc>
              <a:spcBef>
                <a:spcPts val="500"/>
              </a:spcBef>
              <a:spcAft>
                <a:spcPts val="0"/>
              </a:spcAft>
              <a:buSzPts val="1600"/>
              <a:buNone/>
              <a:defRPr sz="1600"/>
            </a:lvl2pPr>
            <a:lvl3pPr marL="1371600" lvl="2" indent="-330200" algn="l" rtl="0">
              <a:lnSpc>
                <a:spcPct val="150000"/>
              </a:lnSpc>
              <a:spcBef>
                <a:spcPts val="500"/>
              </a:spcBef>
              <a:spcAft>
                <a:spcPts val="0"/>
              </a:spcAft>
              <a:buSzPts val="1600"/>
              <a:buChar char="•"/>
              <a:defRPr sz="1600"/>
            </a:lvl3pPr>
            <a:lvl4pPr marL="1828800" lvl="3" indent="-330200" algn="l" rtl="0">
              <a:lnSpc>
                <a:spcPct val="150000"/>
              </a:lnSpc>
              <a:spcBef>
                <a:spcPts val="500"/>
              </a:spcBef>
              <a:spcAft>
                <a:spcPts val="0"/>
              </a:spcAft>
              <a:buSzPts val="1600"/>
              <a:buChar char="•"/>
              <a:defRPr sz="1600"/>
            </a:lvl4pPr>
            <a:lvl5pPr marL="2286000" lvl="4" indent="-330200" algn="l" rtl="0">
              <a:lnSpc>
                <a:spcPct val="150000"/>
              </a:lnSpc>
              <a:spcBef>
                <a:spcPts val="500"/>
              </a:spcBef>
              <a:spcAft>
                <a:spcPts val="0"/>
              </a:spcAft>
              <a:buSzPts val="1600"/>
              <a:buChar char="•"/>
              <a:defRPr sz="1600"/>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734" name="Google Shape;734;p93"/>
          <p:cNvSpPr txBox="1">
            <a:spLocks noGrp="1"/>
          </p:cNvSpPr>
          <p:nvPr>
            <p:ph type="body" idx="9"/>
          </p:nvPr>
        </p:nvSpPr>
        <p:spPr>
          <a:xfrm>
            <a:off x="4668665" y="3510663"/>
            <a:ext cx="1980600" cy="287100"/>
          </a:xfrm>
          <a:prstGeom prst="rect">
            <a:avLst/>
          </a:prstGeom>
          <a:noFill/>
          <a:ln>
            <a:noFill/>
          </a:ln>
        </p:spPr>
        <p:txBody>
          <a:bodyPr spcFirstLastPara="1" wrap="square" lIns="0" tIns="0" rIns="0" bIns="0" anchor="t" anchorCtr="0">
            <a:noAutofit/>
          </a:bodyPr>
          <a:lstStyle>
            <a:lvl1pPr marL="457200" lvl="0" indent="-228600" algn="ctr" rtl="0">
              <a:lnSpc>
                <a:spcPct val="100000"/>
              </a:lnSpc>
              <a:spcBef>
                <a:spcPts val="1000"/>
              </a:spcBef>
              <a:spcAft>
                <a:spcPts val="0"/>
              </a:spcAft>
              <a:buSzPts val="1600"/>
              <a:buNone/>
              <a:defRPr sz="1600" b="1"/>
            </a:lvl1pPr>
            <a:lvl2pPr marL="914400" lvl="1" indent="-228600" algn="l" rtl="0">
              <a:lnSpc>
                <a:spcPct val="150000"/>
              </a:lnSpc>
              <a:spcBef>
                <a:spcPts val="500"/>
              </a:spcBef>
              <a:spcAft>
                <a:spcPts val="0"/>
              </a:spcAft>
              <a:buSzPts val="2000"/>
              <a:buNone/>
              <a:defRPr sz="2000" b="1"/>
            </a:lvl2pPr>
            <a:lvl3pPr marL="1371600" lvl="2" indent="-228600" algn="l" rtl="0">
              <a:lnSpc>
                <a:spcPct val="150000"/>
              </a:lnSpc>
              <a:spcBef>
                <a:spcPts val="500"/>
              </a:spcBef>
              <a:spcAft>
                <a:spcPts val="0"/>
              </a:spcAft>
              <a:buSzPts val="1800"/>
              <a:buNone/>
              <a:defRPr sz="1800" b="1"/>
            </a:lvl3pPr>
            <a:lvl4pPr marL="1828800" lvl="3" indent="-228600" algn="l" rtl="0">
              <a:lnSpc>
                <a:spcPct val="150000"/>
              </a:lnSpc>
              <a:spcBef>
                <a:spcPts val="500"/>
              </a:spcBef>
              <a:spcAft>
                <a:spcPts val="0"/>
              </a:spcAft>
              <a:buSzPts val="1600"/>
              <a:buNone/>
              <a:defRPr sz="1600" b="1"/>
            </a:lvl4pPr>
            <a:lvl5pPr marL="2286000" lvl="4" indent="-228600" algn="l" rtl="0">
              <a:lnSpc>
                <a:spcPct val="150000"/>
              </a:lnSpc>
              <a:spcBef>
                <a:spcPts val="500"/>
              </a:spcBef>
              <a:spcAft>
                <a:spcPts val="0"/>
              </a:spcAft>
              <a:buSzPts val="1600"/>
              <a:buNone/>
              <a:defRPr sz="1600" b="1"/>
            </a:lvl5pPr>
            <a:lvl6pPr marL="2743200" lvl="5" indent="-228600" algn="l" rtl="0">
              <a:lnSpc>
                <a:spcPct val="90000"/>
              </a:lnSpc>
              <a:spcBef>
                <a:spcPts val="500"/>
              </a:spcBef>
              <a:spcAft>
                <a:spcPts val="0"/>
              </a:spcAft>
              <a:buClr>
                <a:schemeClr val="dk1"/>
              </a:buClr>
              <a:buSzPts val="1600"/>
              <a:buNone/>
              <a:defRPr sz="1600" b="1"/>
            </a:lvl6pPr>
            <a:lvl7pPr marL="3200400" lvl="6" indent="-228600" algn="l" rtl="0">
              <a:lnSpc>
                <a:spcPct val="90000"/>
              </a:lnSpc>
              <a:spcBef>
                <a:spcPts val="500"/>
              </a:spcBef>
              <a:spcAft>
                <a:spcPts val="0"/>
              </a:spcAft>
              <a:buClr>
                <a:schemeClr val="dk1"/>
              </a:buClr>
              <a:buSzPts val="1600"/>
              <a:buNone/>
              <a:defRPr sz="1600" b="1"/>
            </a:lvl7pPr>
            <a:lvl8pPr marL="3657600" lvl="7" indent="-228600" algn="l" rtl="0">
              <a:lnSpc>
                <a:spcPct val="90000"/>
              </a:lnSpc>
              <a:spcBef>
                <a:spcPts val="500"/>
              </a:spcBef>
              <a:spcAft>
                <a:spcPts val="0"/>
              </a:spcAft>
              <a:buClr>
                <a:schemeClr val="dk1"/>
              </a:buClr>
              <a:buSzPts val="1600"/>
              <a:buNone/>
              <a:defRPr sz="1600" b="1"/>
            </a:lvl8pPr>
            <a:lvl9pPr marL="4114800" lvl="8" indent="-228600" algn="l" rtl="0">
              <a:lnSpc>
                <a:spcPct val="90000"/>
              </a:lnSpc>
              <a:spcBef>
                <a:spcPts val="500"/>
              </a:spcBef>
              <a:spcAft>
                <a:spcPts val="0"/>
              </a:spcAft>
              <a:buClr>
                <a:schemeClr val="dk1"/>
              </a:buClr>
              <a:buSzPts val="1600"/>
              <a:buNone/>
              <a:defRPr sz="1600" b="1"/>
            </a:lvl9pPr>
          </a:lstStyle>
          <a:p>
            <a:endParaRPr/>
          </a:p>
        </p:txBody>
      </p:sp>
      <p:sp>
        <p:nvSpPr>
          <p:cNvPr id="735" name="Google Shape;735;p93"/>
          <p:cNvSpPr txBox="1">
            <a:spLocks noGrp="1"/>
          </p:cNvSpPr>
          <p:nvPr>
            <p:ph type="body" idx="13"/>
          </p:nvPr>
        </p:nvSpPr>
        <p:spPr>
          <a:xfrm>
            <a:off x="4668665" y="3968714"/>
            <a:ext cx="1980600" cy="735300"/>
          </a:xfrm>
          <a:prstGeom prst="rect">
            <a:avLst/>
          </a:prstGeom>
          <a:noFill/>
          <a:ln>
            <a:noFill/>
          </a:ln>
        </p:spPr>
        <p:txBody>
          <a:bodyPr spcFirstLastPara="1" wrap="square" lIns="0" tIns="0" rIns="0" bIns="0" anchor="t" anchorCtr="0">
            <a:noAutofit/>
          </a:bodyPr>
          <a:lstStyle>
            <a:lvl1pPr marL="457200" lvl="0" indent="-228600" algn="ctr" rtl="0">
              <a:lnSpc>
                <a:spcPct val="100000"/>
              </a:lnSpc>
              <a:spcBef>
                <a:spcPts val="500"/>
              </a:spcBef>
              <a:spcAft>
                <a:spcPts val="0"/>
              </a:spcAft>
              <a:buSzPts val="1200"/>
              <a:buNone/>
              <a:defRPr sz="1200"/>
            </a:lvl1pPr>
            <a:lvl2pPr marL="914400" lvl="1" indent="-228600" algn="l" rtl="0">
              <a:lnSpc>
                <a:spcPct val="150000"/>
              </a:lnSpc>
              <a:spcBef>
                <a:spcPts val="500"/>
              </a:spcBef>
              <a:spcAft>
                <a:spcPts val="0"/>
              </a:spcAft>
              <a:buSzPts val="1600"/>
              <a:buNone/>
              <a:defRPr sz="1600"/>
            </a:lvl2pPr>
            <a:lvl3pPr marL="1371600" lvl="2" indent="-330200" algn="l" rtl="0">
              <a:lnSpc>
                <a:spcPct val="150000"/>
              </a:lnSpc>
              <a:spcBef>
                <a:spcPts val="500"/>
              </a:spcBef>
              <a:spcAft>
                <a:spcPts val="0"/>
              </a:spcAft>
              <a:buSzPts val="1600"/>
              <a:buChar char="•"/>
              <a:defRPr sz="1600"/>
            </a:lvl3pPr>
            <a:lvl4pPr marL="1828800" lvl="3" indent="-330200" algn="l" rtl="0">
              <a:lnSpc>
                <a:spcPct val="150000"/>
              </a:lnSpc>
              <a:spcBef>
                <a:spcPts val="500"/>
              </a:spcBef>
              <a:spcAft>
                <a:spcPts val="0"/>
              </a:spcAft>
              <a:buSzPts val="1600"/>
              <a:buChar char="•"/>
              <a:defRPr sz="1600"/>
            </a:lvl4pPr>
            <a:lvl5pPr marL="2286000" lvl="4" indent="-330200" algn="l" rtl="0">
              <a:lnSpc>
                <a:spcPct val="150000"/>
              </a:lnSpc>
              <a:spcBef>
                <a:spcPts val="500"/>
              </a:spcBef>
              <a:spcAft>
                <a:spcPts val="0"/>
              </a:spcAft>
              <a:buSzPts val="1600"/>
              <a:buChar char="•"/>
              <a:defRPr sz="1600"/>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736" name="Google Shape;736;p93"/>
          <p:cNvSpPr txBox="1">
            <a:spLocks noGrp="1"/>
          </p:cNvSpPr>
          <p:nvPr>
            <p:ph type="body" idx="14"/>
          </p:nvPr>
        </p:nvSpPr>
        <p:spPr>
          <a:xfrm>
            <a:off x="6844599" y="3510663"/>
            <a:ext cx="1980600" cy="287100"/>
          </a:xfrm>
          <a:prstGeom prst="rect">
            <a:avLst/>
          </a:prstGeom>
          <a:noFill/>
          <a:ln>
            <a:noFill/>
          </a:ln>
        </p:spPr>
        <p:txBody>
          <a:bodyPr spcFirstLastPara="1" wrap="square" lIns="0" tIns="0" rIns="0" bIns="0" anchor="t" anchorCtr="0">
            <a:noAutofit/>
          </a:bodyPr>
          <a:lstStyle>
            <a:lvl1pPr marL="457200" lvl="0" indent="-228600" algn="ctr" rtl="0">
              <a:lnSpc>
                <a:spcPct val="100000"/>
              </a:lnSpc>
              <a:spcBef>
                <a:spcPts val="1000"/>
              </a:spcBef>
              <a:spcAft>
                <a:spcPts val="0"/>
              </a:spcAft>
              <a:buSzPts val="1600"/>
              <a:buNone/>
              <a:defRPr sz="1600" b="1"/>
            </a:lvl1pPr>
            <a:lvl2pPr marL="914400" lvl="1" indent="-228600" algn="l" rtl="0">
              <a:lnSpc>
                <a:spcPct val="150000"/>
              </a:lnSpc>
              <a:spcBef>
                <a:spcPts val="500"/>
              </a:spcBef>
              <a:spcAft>
                <a:spcPts val="0"/>
              </a:spcAft>
              <a:buSzPts val="2000"/>
              <a:buNone/>
              <a:defRPr sz="2000" b="1"/>
            </a:lvl2pPr>
            <a:lvl3pPr marL="1371600" lvl="2" indent="-228600" algn="l" rtl="0">
              <a:lnSpc>
                <a:spcPct val="150000"/>
              </a:lnSpc>
              <a:spcBef>
                <a:spcPts val="500"/>
              </a:spcBef>
              <a:spcAft>
                <a:spcPts val="0"/>
              </a:spcAft>
              <a:buSzPts val="1800"/>
              <a:buNone/>
              <a:defRPr sz="1800" b="1"/>
            </a:lvl3pPr>
            <a:lvl4pPr marL="1828800" lvl="3" indent="-228600" algn="l" rtl="0">
              <a:lnSpc>
                <a:spcPct val="150000"/>
              </a:lnSpc>
              <a:spcBef>
                <a:spcPts val="500"/>
              </a:spcBef>
              <a:spcAft>
                <a:spcPts val="0"/>
              </a:spcAft>
              <a:buSzPts val="1600"/>
              <a:buNone/>
              <a:defRPr sz="1600" b="1"/>
            </a:lvl4pPr>
            <a:lvl5pPr marL="2286000" lvl="4" indent="-228600" algn="l" rtl="0">
              <a:lnSpc>
                <a:spcPct val="150000"/>
              </a:lnSpc>
              <a:spcBef>
                <a:spcPts val="500"/>
              </a:spcBef>
              <a:spcAft>
                <a:spcPts val="0"/>
              </a:spcAft>
              <a:buSzPts val="1600"/>
              <a:buNone/>
              <a:defRPr sz="1600" b="1"/>
            </a:lvl5pPr>
            <a:lvl6pPr marL="2743200" lvl="5" indent="-228600" algn="l" rtl="0">
              <a:lnSpc>
                <a:spcPct val="90000"/>
              </a:lnSpc>
              <a:spcBef>
                <a:spcPts val="500"/>
              </a:spcBef>
              <a:spcAft>
                <a:spcPts val="0"/>
              </a:spcAft>
              <a:buClr>
                <a:schemeClr val="dk1"/>
              </a:buClr>
              <a:buSzPts val="1600"/>
              <a:buNone/>
              <a:defRPr sz="1600" b="1"/>
            </a:lvl6pPr>
            <a:lvl7pPr marL="3200400" lvl="6" indent="-228600" algn="l" rtl="0">
              <a:lnSpc>
                <a:spcPct val="90000"/>
              </a:lnSpc>
              <a:spcBef>
                <a:spcPts val="500"/>
              </a:spcBef>
              <a:spcAft>
                <a:spcPts val="0"/>
              </a:spcAft>
              <a:buClr>
                <a:schemeClr val="dk1"/>
              </a:buClr>
              <a:buSzPts val="1600"/>
              <a:buNone/>
              <a:defRPr sz="1600" b="1"/>
            </a:lvl7pPr>
            <a:lvl8pPr marL="3657600" lvl="7" indent="-228600" algn="l" rtl="0">
              <a:lnSpc>
                <a:spcPct val="90000"/>
              </a:lnSpc>
              <a:spcBef>
                <a:spcPts val="500"/>
              </a:spcBef>
              <a:spcAft>
                <a:spcPts val="0"/>
              </a:spcAft>
              <a:buClr>
                <a:schemeClr val="dk1"/>
              </a:buClr>
              <a:buSzPts val="1600"/>
              <a:buNone/>
              <a:defRPr sz="1600" b="1"/>
            </a:lvl8pPr>
            <a:lvl9pPr marL="4114800" lvl="8" indent="-228600" algn="l" rtl="0">
              <a:lnSpc>
                <a:spcPct val="90000"/>
              </a:lnSpc>
              <a:spcBef>
                <a:spcPts val="500"/>
              </a:spcBef>
              <a:spcAft>
                <a:spcPts val="0"/>
              </a:spcAft>
              <a:buClr>
                <a:schemeClr val="dk1"/>
              </a:buClr>
              <a:buSzPts val="1600"/>
              <a:buNone/>
              <a:defRPr sz="1600" b="1"/>
            </a:lvl9pPr>
          </a:lstStyle>
          <a:p>
            <a:endParaRPr/>
          </a:p>
        </p:txBody>
      </p:sp>
      <p:sp>
        <p:nvSpPr>
          <p:cNvPr id="737" name="Google Shape;737;p93"/>
          <p:cNvSpPr txBox="1">
            <a:spLocks noGrp="1"/>
          </p:cNvSpPr>
          <p:nvPr>
            <p:ph type="body" idx="15"/>
          </p:nvPr>
        </p:nvSpPr>
        <p:spPr>
          <a:xfrm>
            <a:off x="6844599" y="3968714"/>
            <a:ext cx="1980600" cy="735300"/>
          </a:xfrm>
          <a:prstGeom prst="rect">
            <a:avLst/>
          </a:prstGeom>
          <a:noFill/>
          <a:ln>
            <a:noFill/>
          </a:ln>
        </p:spPr>
        <p:txBody>
          <a:bodyPr spcFirstLastPara="1" wrap="square" lIns="0" tIns="0" rIns="0" bIns="0" anchor="t" anchorCtr="0">
            <a:noAutofit/>
          </a:bodyPr>
          <a:lstStyle>
            <a:lvl1pPr marL="457200" lvl="0" indent="-228600" algn="ctr" rtl="0">
              <a:lnSpc>
                <a:spcPct val="100000"/>
              </a:lnSpc>
              <a:spcBef>
                <a:spcPts val="500"/>
              </a:spcBef>
              <a:spcAft>
                <a:spcPts val="0"/>
              </a:spcAft>
              <a:buSzPts val="1200"/>
              <a:buNone/>
              <a:defRPr sz="1200"/>
            </a:lvl1pPr>
            <a:lvl2pPr marL="914400" lvl="1" indent="-228600" algn="l" rtl="0">
              <a:lnSpc>
                <a:spcPct val="150000"/>
              </a:lnSpc>
              <a:spcBef>
                <a:spcPts val="500"/>
              </a:spcBef>
              <a:spcAft>
                <a:spcPts val="0"/>
              </a:spcAft>
              <a:buSzPts val="1600"/>
              <a:buNone/>
              <a:defRPr sz="1600"/>
            </a:lvl2pPr>
            <a:lvl3pPr marL="1371600" lvl="2" indent="-330200" algn="l" rtl="0">
              <a:lnSpc>
                <a:spcPct val="150000"/>
              </a:lnSpc>
              <a:spcBef>
                <a:spcPts val="500"/>
              </a:spcBef>
              <a:spcAft>
                <a:spcPts val="0"/>
              </a:spcAft>
              <a:buSzPts val="1600"/>
              <a:buChar char="•"/>
              <a:defRPr sz="1600"/>
            </a:lvl3pPr>
            <a:lvl4pPr marL="1828800" lvl="3" indent="-330200" algn="l" rtl="0">
              <a:lnSpc>
                <a:spcPct val="150000"/>
              </a:lnSpc>
              <a:spcBef>
                <a:spcPts val="500"/>
              </a:spcBef>
              <a:spcAft>
                <a:spcPts val="0"/>
              </a:spcAft>
              <a:buSzPts val="1600"/>
              <a:buChar char="•"/>
              <a:defRPr sz="1600"/>
            </a:lvl4pPr>
            <a:lvl5pPr marL="2286000" lvl="4" indent="-330200" algn="l" rtl="0">
              <a:lnSpc>
                <a:spcPct val="150000"/>
              </a:lnSpc>
              <a:spcBef>
                <a:spcPts val="500"/>
              </a:spcBef>
              <a:spcAft>
                <a:spcPts val="0"/>
              </a:spcAft>
              <a:buSzPts val="1600"/>
              <a:buChar char="•"/>
              <a:defRPr sz="1600"/>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Team/Speaker Slide 5">
  <p:cSld name="Team/Speaker Slide 5">
    <p:spTree>
      <p:nvGrpSpPr>
        <p:cNvPr id="1" name="Shape 738"/>
        <p:cNvGrpSpPr/>
        <p:nvPr/>
      </p:nvGrpSpPr>
      <p:grpSpPr>
        <a:xfrm>
          <a:off x="0" y="0"/>
          <a:ext cx="0" cy="0"/>
          <a:chOff x="0" y="0"/>
          <a:chExt cx="0" cy="0"/>
        </a:xfrm>
      </p:grpSpPr>
      <p:sp>
        <p:nvSpPr>
          <p:cNvPr id="739" name="Google Shape;739;p94"/>
          <p:cNvSpPr txBox="1">
            <a:spLocks noGrp="1"/>
          </p:cNvSpPr>
          <p:nvPr>
            <p:ph type="title"/>
          </p:nvPr>
        </p:nvSpPr>
        <p:spPr>
          <a:xfrm>
            <a:off x="316800" y="274638"/>
            <a:ext cx="8510400" cy="766800"/>
          </a:xfrm>
          <a:prstGeom prst="rect">
            <a:avLst/>
          </a:prstGeom>
          <a:noFill/>
          <a:ln>
            <a:noFill/>
          </a:ln>
        </p:spPr>
        <p:txBody>
          <a:bodyPr spcFirstLastPara="1" wrap="square" lIns="0" tIns="0" rIns="0" bIns="0" anchor="t" anchorCtr="0">
            <a:noAutofit/>
          </a:bodyPr>
          <a:lstStyle>
            <a:lvl1pPr lvl="0" algn="l" rtl="0">
              <a:lnSpc>
                <a:spcPct val="90000"/>
              </a:lnSpc>
              <a:spcBef>
                <a:spcPts val="0"/>
              </a:spcBef>
              <a:spcAft>
                <a:spcPts val="0"/>
              </a:spcAft>
              <a:buSzPts val="4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40" name="Google Shape;740;p94"/>
          <p:cNvSpPr txBox="1">
            <a:spLocks noGrp="1"/>
          </p:cNvSpPr>
          <p:nvPr>
            <p:ph type="body" idx="1"/>
          </p:nvPr>
        </p:nvSpPr>
        <p:spPr>
          <a:xfrm>
            <a:off x="316799" y="3441655"/>
            <a:ext cx="1329000" cy="9267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0"/>
              </a:spcBef>
              <a:spcAft>
                <a:spcPts val="0"/>
              </a:spcAft>
              <a:buSzPts val="1050"/>
              <a:buNone/>
              <a:defRPr sz="1050"/>
            </a:lvl1pPr>
            <a:lvl2pPr marL="914400" lvl="1" indent="-323850" algn="ctr" rtl="0">
              <a:lnSpc>
                <a:spcPct val="150000"/>
              </a:lnSpc>
              <a:spcBef>
                <a:spcPts val="500"/>
              </a:spcBef>
              <a:spcAft>
                <a:spcPts val="0"/>
              </a:spcAft>
              <a:buSzPts val="1500"/>
              <a:buChar char="•"/>
              <a:defRPr sz="1500"/>
            </a:lvl2pPr>
            <a:lvl3pPr marL="1371600" lvl="2" indent="-330200" algn="l" rtl="0">
              <a:lnSpc>
                <a:spcPct val="150000"/>
              </a:lnSpc>
              <a:spcBef>
                <a:spcPts val="500"/>
              </a:spcBef>
              <a:spcAft>
                <a:spcPts val="0"/>
              </a:spcAft>
              <a:buSzPts val="1600"/>
              <a:buChar char="•"/>
              <a:defRPr sz="1600"/>
            </a:lvl3pPr>
            <a:lvl4pPr marL="1828800" lvl="3" indent="-330200" algn="l" rtl="0">
              <a:lnSpc>
                <a:spcPct val="150000"/>
              </a:lnSpc>
              <a:spcBef>
                <a:spcPts val="500"/>
              </a:spcBef>
              <a:spcAft>
                <a:spcPts val="0"/>
              </a:spcAft>
              <a:buSzPts val="1600"/>
              <a:buChar char="•"/>
              <a:defRPr sz="1600"/>
            </a:lvl4pPr>
            <a:lvl5pPr marL="2286000" lvl="4" indent="-330200" algn="l" rtl="0">
              <a:lnSpc>
                <a:spcPct val="150000"/>
              </a:lnSpc>
              <a:spcBef>
                <a:spcPts val="500"/>
              </a:spcBef>
              <a:spcAft>
                <a:spcPts val="0"/>
              </a:spcAft>
              <a:buSzPts val="1600"/>
              <a:buChar char="•"/>
              <a:defRPr sz="1600"/>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741" name="Google Shape;741;p94"/>
          <p:cNvSpPr txBox="1">
            <a:spLocks noGrp="1"/>
          </p:cNvSpPr>
          <p:nvPr>
            <p:ph type="body" idx="2"/>
          </p:nvPr>
        </p:nvSpPr>
        <p:spPr>
          <a:xfrm>
            <a:off x="326959" y="2767856"/>
            <a:ext cx="1308900" cy="456300"/>
          </a:xfrm>
          <a:prstGeom prst="rect">
            <a:avLst/>
          </a:prstGeom>
          <a:noFill/>
          <a:ln>
            <a:noFill/>
          </a:ln>
        </p:spPr>
        <p:txBody>
          <a:bodyPr spcFirstLastPara="1" wrap="square" lIns="0" tIns="0" rIns="0" bIns="0" anchor="b" anchorCtr="0">
            <a:noAutofit/>
          </a:bodyPr>
          <a:lstStyle>
            <a:lvl1pPr marL="457200" lvl="0" indent="-228600" algn="l" rtl="0">
              <a:lnSpc>
                <a:spcPct val="100000"/>
              </a:lnSpc>
              <a:spcBef>
                <a:spcPts val="1000"/>
              </a:spcBef>
              <a:spcAft>
                <a:spcPts val="0"/>
              </a:spcAft>
              <a:buSzPts val="1400"/>
              <a:buNone/>
              <a:defRPr sz="1400" b="1"/>
            </a:lvl1pPr>
            <a:lvl2pPr marL="914400" lvl="1" indent="-228600" algn="l" rtl="0">
              <a:lnSpc>
                <a:spcPct val="150000"/>
              </a:lnSpc>
              <a:spcBef>
                <a:spcPts val="500"/>
              </a:spcBef>
              <a:spcAft>
                <a:spcPts val="0"/>
              </a:spcAft>
              <a:buSzPts val="2000"/>
              <a:buNone/>
              <a:defRPr sz="2000" b="1"/>
            </a:lvl2pPr>
            <a:lvl3pPr marL="1371600" lvl="2" indent="-228600" algn="l" rtl="0">
              <a:lnSpc>
                <a:spcPct val="150000"/>
              </a:lnSpc>
              <a:spcBef>
                <a:spcPts val="500"/>
              </a:spcBef>
              <a:spcAft>
                <a:spcPts val="0"/>
              </a:spcAft>
              <a:buSzPts val="1800"/>
              <a:buNone/>
              <a:defRPr sz="1800" b="1"/>
            </a:lvl3pPr>
            <a:lvl4pPr marL="1828800" lvl="3" indent="-228600" algn="l" rtl="0">
              <a:lnSpc>
                <a:spcPct val="150000"/>
              </a:lnSpc>
              <a:spcBef>
                <a:spcPts val="500"/>
              </a:spcBef>
              <a:spcAft>
                <a:spcPts val="0"/>
              </a:spcAft>
              <a:buSzPts val="1600"/>
              <a:buNone/>
              <a:defRPr sz="1600" b="1"/>
            </a:lvl4pPr>
            <a:lvl5pPr marL="2286000" lvl="4" indent="-228600" algn="l" rtl="0">
              <a:lnSpc>
                <a:spcPct val="150000"/>
              </a:lnSpc>
              <a:spcBef>
                <a:spcPts val="500"/>
              </a:spcBef>
              <a:spcAft>
                <a:spcPts val="0"/>
              </a:spcAft>
              <a:buSzPts val="1600"/>
              <a:buNone/>
              <a:defRPr sz="1600" b="1"/>
            </a:lvl5pPr>
            <a:lvl6pPr marL="2743200" lvl="5" indent="-228600" algn="l" rtl="0">
              <a:lnSpc>
                <a:spcPct val="90000"/>
              </a:lnSpc>
              <a:spcBef>
                <a:spcPts val="500"/>
              </a:spcBef>
              <a:spcAft>
                <a:spcPts val="0"/>
              </a:spcAft>
              <a:buClr>
                <a:schemeClr val="dk1"/>
              </a:buClr>
              <a:buSzPts val="1600"/>
              <a:buNone/>
              <a:defRPr sz="1600" b="1"/>
            </a:lvl6pPr>
            <a:lvl7pPr marL="3200400" lvl="6" indent="-228600" algn="l" rtl="0">
              <a:lnSpc>
                <a:spcPct val="90000"/>
              </a:lnSpc>
              <a:spcBef>
                <a:spcPts val="500"/>
              </a:spcBef>
              <a:spcAft>
                <a:spcPts val="0"/>
              </a:spcAft>
              <a:buClr>
                <a:schemeClr val="dk1"/>
              </a:buClr>
              <a:buSzPts val="1600"/>
              <a:buNone/>
              <a:defRPr sz="1600" b="1"/>
            </a:lvl7pPr>
            <a:lvl8pPr marL="3657600" lvl="7" indent="-228600" algn="l" rtl="0">
              <a:lnSpc>
                <a:spcPct val="90000"/>
              </a:lnSpc>
              <a:spcBef>
                <a:spcPts val="500"/>
              </a:spcBef>
              <a:spcAft>
                <a:spcPts val="0"/>
              </a:spcAft>
              <a:buClr>
                <a:schemeClr val="dk1"/>
              </a:buClr>
              <a:buSzPts val="1600"/>
              <a:buNone/>
              <a:defRPr sz="1600" b="1"/>
            </a:lvl8pPr>
            <a:lvl9pPr marL="4114800" lvl="8" indent="-228600" algn="l" rtl="0">
              <a:lnSpc>
                <a:spcPct val="90000"/>
              </a:lnSpc>
              <a:spcBef>
                <a:spcPts val="500"/>
              </a:spcBef>
              <a:spcAft>
                <a:spcPts val="0"/>
              </a:spcAft>
              <a:buClr>
                <a:schemeClr val="dk1"/>
              </a:buClr>
              <a:buSzPts val="1600"/>
              <a:buNone/>
              <a:defRPr sz="1600" b="1"/>
            </a:lvl9pPr>
          </a:lstStyle>
          <a:p>
            <a:endParaRPr/>
          </a:p>
        </p:txBody>
      </p:sp>
      <p:sp>
        <p:nvSpPr>
          <p:cNvPr id="742" name="Google Shape;742;p94"/>
          <p:cNvSpPr>
            <a:spLocks noGrp="1"/>
          </p:cNvSpPr>
          <p:nvPr>
            <p:ph type="pic" idx="3"/>
          </p:nvPr>
        </p:nvSpPr>
        <p:spPr>
          <a:xfrm>
            <a:off x="371689" y="1330960"/>
            <a:ext cx="1219200" cy="1219200"/>
          </a:xfrm>
          <a:prstGeom prst="ellipse">
            <a:avLst/>
          </a:prstGeom>
          <a:solidFill>
            <a:schemeClr val="lt1"/>
          </a:solidFill>
          <a:ln>
            <a:noFill/>
          </a:ln>
        </p:spPr>
        <p:txBody>
          <a:bodyPr spcFirstLastPara="1" wrap="square" lIns="0" tIns="0" rIns="0" bIns="0" anchor="ctr" anchorCtr="0">
            <a:noAutofit/>
          </a:bodyPr>
          <a:lstStyle>
            <a:lvl1pPr marR="0" lvl="0" algn="ctr" rtl="0">
              <a:lnSpc>
                <a:spcPct val="150000"/>
              </a:lnSpc>
              <a:spcBef>
                <a:spcPts val="1000"/>
              </a:spcBef>
              <a:spcAft>
                <a:spcPts val="0"/>
              </a:spcAft>
              <a:buClr>
                <a:srgbClr val="0029FF"/>
              </a:buClr>
              <a:buSzPts val="900"/>
              <a:buFont typeface="Arial"/>
              <a:buNone/>
              <a:defRPr sz="900" b="0" i="0" u="none" strike="noStrike" cap="none">
                <a:solidFill>
                  <a:srgbClr val="BFBFBF"/>
                </a:solidFill>
                <a:latin typeface="Poppins"/>
                <a:ea typeface="Poppins"/>
                <a:cs typeface="Poppins"/>
                <a:sym typeface="Poppins"/>
              </a:defRPr>
            </a:lvl1pPr>
            <a:lvl2pPr marR="0" lvl="1" algn="l" rtl="0">
              <a:lnSpc>
                <a:spcPct val="150000"/>
              </a:lnSpc>
              <a:spcBef>
                <a:spcPts val="500"/>
              </a:spcBef>
              <a:spcAft>
                <a:spcPts val="0"/>
              </a:spcAft>
              <a:buClr>
                <a:srgbClr val="0029FF"/>
              </a:buClr>
              <a:buSzPts val="1800"/>
              <a:buFont typeface="Arial"/>
              <a:buChar char="•"/>
              <a:defRPr sz="1800" b="0" i="0" u="none" strike="noStrike" cap="none">
                <a:solidFill>
                  <a:schemeClr val="dk1"/>
                </a:solidFill>
                <a:latin typeface="Poppins"/>
                <a:ea typeface="Poppins"/>
                <a:cs typeface="Poppins"/>
                <a:sym typeface="Poppins"/>
              </a:defRPr>
            </a:lvl2pPr>
            <a:lvl3pPr marR="0" lvl="2" algn="l" rtl="0">
              <a:lnSpc>
                <a:spcPct val="150000"/>
              </a:lnSpc>
              <a:spcBef>
                <a:spcPts val="500"/>
              </a:spcBef>
              <a:spcAft>
                <a:spcPts val="0"/>
              </a:spcAft>
              <a:buClr>
                <a:srgbClr val="0029FF"/>
              </a:buClr>
              <a:buSzPts val="1600"/>
              <a:buFont typeface="Arial"/>
              <a:buChar char="•"/>
              <a:defRPr sz="1600" b="0" i="0" u="none" strike="noStrike" cap="none">
                <a:solidFill>
                  <a:schemeClr val="dk1"/>
                </a:solidFill>
                <a:latin typeface="Poppins"/>
                <a:ea typeface="Poppins"/>
                <a:cs typeface="Poppins"/>
                <a:sym typeface="Poppins"/>
              </a:defRPr>
            </a:lvl3pPr>
            <a:lvl4pPr marR="0" lvl="3" algn="l" rtl="0">
              <a:lnSpc>
                <a:spcPct val="150000"/>
              </a:lnSpc>
              <a:spcBef>
                <a:spcPts val="500"/>
              </a:spcBef>
              <a:spcAft>
                <a:spcPts val="0"/>
              </a:spcAft>
              <a:buClr>
                <a:srgbClr val="0029FF"/>
              </a:buClr>
              <a:buSzPts val="1400"/>
              <a:buFont typeface="Arial"/>
              <a:buChar char="•"/>
              <a:defRPr sz="1400" b="0" i="0" u="none" strike="noStrike" cap="none">
                <a:solidFill>
                  <a:schemeClr val="dk1"/>
                </a:solidFill>
                <a:latin typeface="Poppins"/>
                <a:ea typeface="Poppins"/>
                <a:cs typeface="Poppins"/>
                <a:sym typeface="Poppins"/>
              </a:defRPr>
            </a:lvl4pPr>
            <a:lvl5pPr marR="0" lvl="4" algn="l" rtl="0">
              <a:lnSpc>
                <a:spcPct val="150000"/>
              </a:lnSpc>
              <a:spcBef>
                <a:spcPts val="500"/>
              </a:spcBef>
              <a:spcAft>
                <a:spcPts val="0"/>
              </a:spcAft>
              <a:buClr>
                <a:srgbClr val="0029FF"/>
              </a:buClr>
              <a:buSzPts val="1200"/>
              <a:buFont typeface="Arial"/>
              <a:buChar char="•"/>
              <a:defRPr sz="1200" b="0" i="0" u="none" strike="noStrike" cap="none">
                <a:solidFill>
                  <a:schemeClr val="dk1"/>
                </a:solidFill>
                <a:latin typeface="Poppins"/>
                <a:ea typeface="Poppins"/>
                <a:cs typeface="Poppins"/>
                <a:sym typeface="Poppi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43" name="Google Shape;743;p94"/>
          <p:cNvSpPr>
            <a:spLocks noGrp="1"/>
          </p:cNvSpPr>
          <p:nvPr>
            <p:ph type="pic" idx="4"/>
          </p:nvPr>
        </p:nvSpPr>
        <p:spPr>
          <a:xfrm>
            <a:off x="2178618" y="1330960"/>
            <a:ext cx="1219200" cy="1219200"/>
          </a:xfrm>
          <a:prstGeom prst="ellipse">
            <a:avLst/>
          </a:prstGeom>
          <a:solidFill>
            <a:schemeClr val="lt1"/>
          </a:solidFill>
          <a:ln>
            <a:noFill/>
          </a:ln>
        </p:spPr>
        <p:txBody>
          <a:bodyPr spcFirstLastPara="1" wrap="square" lIns="0" tIns="0" rIns="0" bIns="0" anchor="ctr" anchorCtr="0">
            <a:noAutofit/>
          </a:bodyPr>
          <a:lstStyle>
            <a:lvl1pPr marR="0" lvl="0" algn="ctr" rtl="0">
              <a:lnSpc>
                <a:spcPct val="150000"/>
              </a:lnSpc>
              <a:spcBef>
                <a:spcPts val="1000"/>
              </a:spcBef>
              <a:spcAft>
                <a:spcPts val="0"/>
              </a:spcAft>
              <a:buClr>
                <a:srgbClr val="0029FF"/>
              </a:buClr>
              <a:buSzPts val="900"/>
              <a:buFont typeface="Arial"/>
              <a:buNone/>
              <a:defRPr sz="900" b="0" i="0" u="none" strike="noStrike" cap="none">
                <a:solidFill>
                  <a:srgbClr val="BFBFBF"/>
                </a:solidFill>
                <a:latin typeface="Poppins"/>
                <a:ea typeface="Poppins"/>
                <a:cs typeface="Poppins"/>
                <a:sym typeface="Poppins"/>
              </a:defRPr>
            </a:lvl1pPr>
            <a:lvl2pPr marR="0" lvl="1" algn="l" rtl="0">
              <a:lnSpc>
                <a:spcPct val="150000"/>
              </a:lnSpc>
              <a:spcBef>
                <a:spcPts val="500"/>
              </a:spcBef>
              <a:spcAft>
                <a:spcPts val="0"/>
              </a:spcAft>
              <a:buClr>
                <a:srgbClr val="0029FF"/>
              </a:buClr>
              <a:buSzPts val="1800"/>
              <a:buFont typeface="Arial"/>
              <a:buChar char="•"/>
              <a:defRPr sz="1800" b="0" i="0" u="none" strike="noStrike" cap="none">
                <a:solidFill>
                  <a:schemeClr val="dk1"/>
                </a:solidFill>
                <a:latin typeface="Poppins"/>
                <a:ea typeface="Poppins"/>
                <a:cs typeface="Poppins"/>
                <a:sym typeface="Poppins"/>
              </a:defRPr>
            </a:lvl2pPr>
            <a:lvl3pPr marR="0" lvl="2" algn="l" rtl="0">
              <a:lnSpc>
                <a:spcPct val="150000"/>
              </a:lnSpc>
              <a:spcBef>
                <a:spcPts val="500"/>
              </a:spcBef>
              <a:spcAft>
                <a:spcPts val="0"/>
              </a:spcAft>
              <a:buClr>
                <a:srgbClr val="0029FF"/>
              </a:buClr>
              <a:buSzPts val="1600"/>
              <a:buFont typeface="Arial"/>
              <a:buChar char="•"/>
              <a:defRPr sz="1600" b="0" i="0" u="none" strike="noStrike" cap="none">
                <a:solidFill>
                  <a:schemeClr val="dk1"/>
                </a:solidFill>
                <a:latin typeface="Poppins"/>
                <a:ea typeface="Poppins"/>
                <a:cs typeface="Poppins"/>
                <a:sym typeface="Poppins"/>
              </a:defRPr>
            </a:lvl3pPr>
            <a:lvl4pPr marR="0" lvl="3" algn="l" rtl="0">
              <a:lnSpc>
                <a:spcPct val="150000"/>
              </a:lnSpc>
              <a:spcBef>
                <a:spcPts val="500"/>
              </a:spcBef>
              <a:spcAft>
                <a:spcPts val="0"/>
              </a:spcAft>
              <a:buClr>
                <a:srgbClr val="0029FF"/>
              </a:buClr>
              <a:buSzPts val="1400"/>
              <a:buFont typeface="Arial"/>
              <a:buChar char="•"/>
              <a:defRPr sz="1400" b="0" i="0" u="none" strike="noStrike" cap="none">
                <a:solidFill>
                  <a:schemeClr val="dk1"/>
                </a:solidFill>
                <a:latin typeface="Poppins"/>
                <a:ea typeface="Poppins"/>
                <a:cs typeface="Poppins"/>
                <a:sym typeface="Poppins"/>
              </a:defRPr>
            </a:lvl4pPr>
            <a:lvl5pPr marR="0" lvl="4" algn="l" rtl="0">
              <a:lnSpc>
                <a:spcPct val="150000"/>
              </a:lnSpc>
              <a:spcBef>
                <a:spcPts val="500"/>
              </a:spcBef>
              <a:spcAft>
                <a:spcPts val="0"/>
              </a:spcAft>
              <a:buClr>
                <a:srgbClr val="0029FF"/>
              </a:buClr>
              <a:buSzPts val="1200"/>
              <a:buFont typeface="Arial"/>
              <a:buChar char="•"/>
              <a:defRPr sz="1200" b="0" i="0" u="none" strike="noStrike" cap="none">
                <a:solidFill>
                  <a:schemeClr val="dk1"/>
                </a:solidFill>
                <a:latin typeface="Poppins"/>
                <a:ea typeface="Poppins"/>
                <a:cs typeface="Poppins"/>
                <a:sym typeface="Poppi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44" name="Google Shape;744;p94"/>
          <p:cNvSpPr>
            <a:spLocks noGrp="1"/>
          </p:cNvSpPr>
          <p:nvPr>
            <p:ph type="pic" idx="5"/>
          </p:nvPr>
        </p:nvSpPr>
        <p:spPr>
          <a:xfrm>
            <a:off x="3978818" y="1330960"/>
            <a:ext cx="1219200" cy="1219200"/>
          </a:xfrm>
          <a:prstGeom prst="ellipse">
            <a:avLst/>
          </a:prstGeom>
          <a:solidFill>
            <a:schemeClr val="lt1"/>
          </a:solidFill>
          <a:ln>
            <a:noFill/>
          </a:ln>
        </p:spPr>
        <p:txBody>
          <a:bodyPr spcFirstLastPara="1" wrap="square" lIns="0" tIns="0" rIns="0" bIns="0" anchor="ctr" anchorCtr="0">
            <a:noAutofit/>
          </a:bodyPr>
          <a:lstStyle>
            <a:lvl1pPr marR="0" lvl="0" algn="ctr" rtl="0">
              <a:lnSpc>
                <a:spcPct val="150000"/>
              </a:lnSpc>
              <a:spcBef>
                <a:spcPts val="1000"/>
              </a:spcBef>
              <a:spcAft>
                <a:spcPts val="0"/>
              </a:spcAft>
              <a:buClr>
                <a:srgbClr val="0029FF"/>
              </a:buClr>
              <a:buSzPts val="900"/>
              <a:buFont typeface="Arial"/>
              <a:buNone/>
              <a:defRPr sz="900" b="0" i="0" u="none" strike="noStrike" cap="none">
                <a:solidFill>
                  <a:srgbClr val="BFBFBF"/>
                </a:solidFill>
                <a:latin typeface="Poppins"/>
                <a:ea typeface="Poppins"/>
                <a:cs typeface="Poppins"/>
                <a:sym typeface="Poppins"/>
              </a:defRPr>
            </a:lvl1pPr>
            <a:lvl2pPr marR="0" lvl="1" algn="l" rtl="0">
              <a:lnSpc>
                <a:spcPct val="150000"/>
              </a:lnSpc>
              <a:spcBef>
                <a:spcPts val="500"/>
              </a:spcBef>
              <a:spcAft>
                <a:spcPts val="0"/>
              </a:spcAft>
              <a:buClr>
                <a:srgbClr val="0029FF"/>
              </a:buClr>
              <a:buSzPts val="1800"/>
              <a:buFont typeface="Arial"/>
              <a:buChar char="•"/>
              <a:defRPr sz="1800" b="0" i="0" u="none" strike="noStrike" cap="none">
                <a:solidFill>
                  <a:schemeClr val="dk1"/>
                </a:solidFill>
                <a:latin typeface="Poppins"/>
                <a:ea typeface="Poppins"/>
                <a:cs typeface="Poppins"/>
                <a:sym typeface="Poppins"/>
              </a:defRPr>
            </a:lvl2pPr>
            <a:lvl3pPr marR="0" lvl="2" algn="l" rtl="0">
              <a:lnSpc>
                <a:spcPct val="150000"/>
              </a:lnSpc>
              <a:spcBef>
                <a:spcPts val="500"/>
              </a:spcBef>
              <a:spcAft>
                <a:spcPts val="0"/>
              </a:spcAft>
              <a:buClr>
                <a:srgbClr val="0029FF"/>
              </a:buClr>
              <a:buSzPts val="1600"/>
              <a:buFont typeface="Arial"/>
              <a:buChar char="•"/>
              <a:defRPr sz="1600" b="0" i="0" u="none" strike="noStrike" cap="none">
                <a:solidFill>
                  <a:schemeClr val="dk1"/>
                </a:solidFill>
                <a:latin typeface="Poppins"/>
                <a:ea typeface="Poppins"/>
                <a:cs typeface="Poppins"/>
                <a:sym typeface="Poppins"/>
              </a:defRPr>
            </a:lvl3pPr>
            <a:lvl4pPr marR="0" lvl="3" algn="l" rtl="0">
              <a:lnSpc>
                <a:spcPct val="150000"/>
              </a:lnSpc>
              <a:spcBef>
                <a:spcPts val="500"/>
              </a:spcBef>
              <a:spcAft>
                <a:spcPts val="0"/>
              </a:spcAft>
              <a:buClr>
                <a:srgbClr val="0029FF"/>
              </a:buClr>
              <a:buSzPts val="1400"/>
              <a:buFont typeface="Arial"/>
              <a:buChar char="•"/>
              <a:defRPr sz="1400" b="0" i="0" u="none" strike="noStrike" cap="none">
                <a:solidFill>
                  <a:schemeClr val="dk1"/>
                </a:solidFill>
                <a:latin typeface="Poppins"/>
                <a:ea typeface="Poppins"/>
                <a:cs typeface="Poppins"/>
                <a:sym typeface="Poppins"/>
              </a:defRPr>
            </a:lvl4pPr>
            <a:lvl5pPr marR="0" lvl="4" algn="l" rtl="0">
              <a:lnSpc>
                <a:spcPct val="150000"/>
              </a:lnSpc>
              <a:spcBef>
                <a:spcPts val="500"/>
              </a:spcBef>
              <a:spcAft>
                <a:spcPts val="0"/>
              </a:spcAft>
              <a:buClr>
                <a:srgbClr val="0029FF"/>
              </a:buClr>
              <a:buSzPts val="1200"/>
              <a:buFont typeface="Arial"/>
              <a:buChar char="•"/>
              <a:defRPr sz="1200" b="0" i="0" u="none" strike="noStrike" cap="none">
                <a:solidFill>
                  <a:schemeClr val="dk1"/>
                </a:solidFill>
                <a:latin typeface="Poppins"/>
                <a:ea typeface="Poppins"/>
                <a:cs typeface="Poppins"/>
                <a:sym typeface="Poppi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45" name="Google Shape;745;p94"/>
          <p:cNvSpPr>
            <a:spLocks noGrp="1"/>
          </p:cNvSpPr>
          <p:nvPr>
            <p:ph type="pic" idx="6"/>
          </p:nvPr>
        </p:nvSpPr>
        <p:spPr>
          <a:xfrm>
            <a:off x="5779018" y="1330960"/>
            <a:ext cx="1219200" cy="1219200"/>
          </a:xfrm>
          <a:prstGeom prst="ellipse">
            <a:avLst/>
          </a:prstGeom>
          <a:solidFill>
            <a:schemeClr val="lt1"/>
          </a:solidFill>
          <a:ln>
            <a:noFill/>
          </a:ln>
        </p:spPr>
        <p:txBody>
          <a:bodyPr spcFirstLastPara="1" wrap="square" lIns="0" tIns="0" rIns="0" bIns="0" anchor="ctr" anchorCtr="0">
            <a:noAutofit/>
          </a:bodyPr>
          <a:lstStyle>
            <a:lvl1pPr marR="0" lvl="0" algn="ctr" rtl="0">
              <a:lnSpc>
                <a:spcPct val="150000"/>
              </a:lnSpc>
              <a:spcBef>
                <a:spcPts val="1000"/>
              </a:spcBef>
              <a:spcAft>
                <a:spcPts val="0"/>
              </a:spcAft>
              <a:buClr>
                <a:srgbClr val="0029FF"/>
              </a:buClr>
              <a:buSzPts val="900"/>
              <a:buFont typeface="Arial"/>
              <a:buNone/>
              <a:defRPr sz="900" b="0" i="0" u="none" strike="noStrike" cap="none">
                <a:solidFill>
                  <a:srgbClr val="BFBFBF"/>
                </a:solidFill>
                <a:latin typeface="Poppins"/>
                <a:ea typeface="Poppins"/>
                <a:cs typeface="Poppins"/>
                <a:sym typeface="Poppins"/>
              </a:defRPr>
            </a:lvl1pPr>
            <a:lvl2pPr marR="0" lvl="1" algn="l" rtl="0">
              <a:lnSpc>
                <a:spcPct val="150000"/>
              </a:lnSpc>
              <a:spcBef>
                <a:spcPts val="500"/>
              </a:spcBef>
              <a:spcAft>
                <a:spcPts val="0"/>
              </a:spcAft>
              <a:buClr>
                <a:srgbClr val="0029FF"/>
              </a:buClr>
              <a:buSzPts val="1800"/>
              <a:buFont typeface="Arial"/>
              <a:buChar char="•"/>
              <a:defRPr sz="1800" b="0" i="0" u="none" strike="noStrike" cap="none">
                <a:solidFill>
                  <a:schemeClr val="dk1"/>
                </a:solidFill>
                <a:latin typeface="Poppins"/>
                <a:ea typeface="Poppins"/>
                <a:cs typeface="Poppins"/>
                <a:sym typeface="Poppins"/>
              </a:defRPr>
            </a:lvl2pPr>
            <a:lvl3pPr marR="0" lvl="2" algn="l" rtl="0">
              <a:lnSpc>
                <a:spcPct val="150000"/>
              </a:lnSpc>
              <a:spcBef>
                <a:spcPts val="500"/>
              </a:spcBef>
              <a:spcAft>
                <a:spcPts val="0"/>
              </a:spcAft>
              <a:buClr>
                <a:srgbClr val="0029FF"/>
              </a:buClr>
              <a:buSzPts val="1600"/>
              <a:buFont typeface="Arial"/>
              <a:buChar char="•"/>
              <a:defRPr sz="1600" b="0" i="0" u="none" strike="noStrike" cap="none">
                <a:solidFill>
                  <a:schemeClr val="dk1"/>
                </a:solidFill>
                <a:latin typeface="Poppins"/>
                <a:ea typeface="Poppins"/>
                <a:cs typeface="Poppins"/>
                <a:sym typeface="Poppins"/>
              </a:defRPr>
            </a:lvl3pPr>
            <a:lvl4pPr marR="0" lvl="3" algn="l" rtl="0">
              <a:lnSpc>
                <a:spcPct val="150000"/>
              </a:lnSpc>
              <a:spcBef>
                <a:spcPts val="500"/>
              </a:spcBef>
              <a:spcAft>
                <a:spcPts val="0"/>
              </a:spcAft>
              <a:buClr>
                <a:srgbClr val="0029FF"/>
              </a:buClr>
              <a:buSzPts val="1400"/>
              <a:buFont typeface="Arial"/>
              <a:buChar char="•"/>
              <a:defRPr sz="1400" b="0" i="0" u="none" strike="noStrike" cap="none">
                <a:solidFill>
                  <a:schemeClr val="dk1"/>
                </a:solidFill>
                <a:latin typeface="Poppins"/>
                <a:ea typeface="Poppins"/>
                <a:cs typeface="Poppins"/>
                <a:sym typeface="Poppins"/>
              </a:defRPr>
            </a:lvl4pPr>
            <a:lvl5pPr marR="0" lvl="4" algn="l" rtl="0">
              <a:lnSpc>
                <a:spcPct val="150000"/>
              </a:lnSpc>
              <a:spcBef>
                <a:spcPts val="500"/>
              </a:spcBef>
              <a:spcAft>
                <a:spcPts val="0"/>
              </a:spcAft>
              <a:buClr>
                <a:srgbClr val="0029FF"/>
              </a:buClr>
              <a:buSzPts val="1200"/>
              <a:buFont typeface="Arial"/>
              <a:buChar char="•"/>
              <a:defRPr sz="1200" b="0" i="0" u="none" strike="noStrike" cap="none">
                <a:solidFill>
                  <a:schemeClr val="dk1"/>
                </a:solidFill>
                <a:latin typeface="Poppins"/>
                <a:ea typeface="Poppins"/>
                <a:cs typeface="Poppins"/>
                <a:sym typeface="Poppi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46" name="Google Shape;746;p94"/>
          <p:cNvSpPr>
            <a:spLocks noGrp="1"/>
          </p:cNvSpPr>
          <p:nvPr>
            <p:ph type="pic" idx="7"/>
          </p:nvPr>
        </p:nvSpPr>
        <p:spPr>
          <a:xfrm>
            <a:off x="7579218" y="1330960"/>
            <a:ext cx="1219200" cy="1219200"/>
          </a:xfrm>
          <a:prstGeom prst="ellipse">
            <a:avLst/>
          </a:prstGeom>
          <a:solidFill>
            <a:schemeClr val="lt1"/>
          </a:solidFill>
          <a:ln>
            <a:noFill/>
          </a:ln>
        </p:spPr>
        <p:txBody>
          <a:bodyPr spcFirstLastPara="1" wrap="square" lIns="0" tIns="0" rIns="0" bIns="0" anchor="ctr" anchorCtr="0">
            <a:noAutofit/>
          </a:bodyPr>
          <a:lstStyle>
            <a:lvl1pPr marR="0" lvl="0" algn="ctr" rtl="0">
              <a:lnSpc>
                <a:spcPct val="150000"/>
              </a:lnSpc>
              <a:spcBef>
                <a:spcPts val="1000"/>
              </a:spcBef>
              <a:spcAft>
                <a:spcPts val="0"/>
              </a:spcAft>
              <a:buClr>
                <a:srgbClr val="0029FF"/>
              </a:buClr>
              <a:buSzPts val="900"/>
              <a:buFont typeface="Arial"/>
              <a:buNone/>
              <a:defRPr sz="900" b="0" i="0" u="none" strike="noStrike" cap="none">
                <a:solidFill>
                  <a:srgbClr val="BFBFBF"/>
                </a:solidFill>
                <a:latin typeface="Poppins"/>
                <a:ea typeface="Poppins"/>
                <a:cs typeface="Poppins"/>
                <a:sym typeface="Poppins"/>
              </a:defRPr>
            </a:lvl1pPr>
            <a:lvl2pPr marR="0" lvl="1" algn="l" rtl="0">
              <a:lnSpc>
                <a:spcPct val="150000"/>
              </a:lnSpc>
              <a:spcBef>
                <a:spcPts val="500"/>
              </a:spcBef>
              <a:spcAft>
                <a:spcPts val="0"/>
              </a:spcAft>
              <a:buClr>
                <a:srgbClr val="0029FF"/>
              </a:buClr>
              <a:buSzPts val="1800"/>
              <a:buFont typeface="Arial"/>
              <a:buChar char="•"/>
              <a:defRPr sz="1800" b="0" i="0" u="none" strike="noStrike" cap="none">
                <a:solidFill>
                  <a:schemeClr val="dk1"/>
                </a:solidFill>
                <a:latin typeface="Poppins"/>
                <a:ea typeface="Poppins"/>
                <a:cs typeface="Poppins"/>
                <a:sym typeface="Poppins"/>
              </a:defRPr>
            </a:lvl2pPr>
            <a:lvl3pPr marR="0" lvl="2" algn="l" rtl="0">
              <a:lnSpc>
                <a:spcPct val="150000"/>
              </a:lnSpc>
              <a:spcBef>
                <a:spcPts val="500"/>
              </a:spcBef>
              <a:spcAft>
                <a:spcPts val="0"/>
              </a:spcAft>
              <a:buClr>
                <a:srgbClr val="0029FF"/>
              </a:buClr>
              <a:buSzPts val="1600"/>
              <a:buFont typeface="Arial"/>
              <a:buChar char="•"/>
              <a:defRPr sz="1600" b="0" i="0" u="none" strike="noStrike" cap="none">
                <a:solidFill>
                  <a:schemeClr val="dk1"/>
                </a:solidFill>
                <a:latin typeface="Poppins"/>
                <a:ea typeface="Poppins"/>
                <a:cs typeface="Poppins"/>
                <a:sym typeface="Poppins"/>
              </a:defRPr>
            </a:lvl3pPr>
            <a:lvl4pPr marR="0" lvl="3" algn="l" rtl="0">
              <a:lnSpc>
                <a:spcPct val="150000"/>
              </a:lnSpc>
              <a:spcBef>
                <a:spcPts val="500"/>
              </a:spcBef>
              <a:spcAft>
                <a:spcPts val="0"/>
              </a:spcAft>
              <a:buClr>
                <a:srgbClr val="0029FF"/>
              </a:buClr>
              <a:buSzPts val="1400"/>
              <a:buFont typeface="Arial"/>
              <a:buChar char="•"/>
              <a:defRPr sz="1400" b="0" i="0" u="none" strike="noStrike" cap="none">
                <a:solidFill>
                  <a:schemeClr val="dk1"/>
                </a:solidFill>
                <a:latin typeface="Poppins"/>
                <a:ea typeface="Poppins"/>
                <a:cs typeface="Poppins"/>
                <a:sym typeface="Poppins"/>
              </a:defRPr>
            </a:lvl4pPr>
            <a:lvl5pPr marR="0" lvl="4" algn="l" rtl="0">
              <a:lnSpc>
                <a:spcPct val="150000"/>
              </a:lnSpc>
              <a:spcBef>
                <a:spcPts val="500"/>
              </a:spcBef>
              <a:spcAft>
                <a:spcPts val="0"/>
              </a:spcAft>
              <a:buClr>
                <a:srgbClr val="0029FF"/>
              </a:buClr>
              <a:buSzPts val="1200"/>
              <a:buFont typeface="Arial"/>
              <a:buChar char="•"/>
              <a:defRPr sz="1200" b="0" i="0" u="none" strike="noStrike" cap="none">
                <a:solidFill>
                  <a:schemeClr val="dk1"/>
                </a:solidFill>
                <a:latin typeface="Poppins"/>
                <a:ea typeface="Poppins"/>
                <a:cs typeface="Poppins"/>
                <a:sym typeface="Poppi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47" name="Google Shape;747;p94"/>
          <p:cNvSpPr txBox="1">
            <a:spLocks noGrp="1"/>
          </p:cNvSpPr>
          <p:nvPr>
            <p:ph type="body" idx="8"/>
          </p:nvPr>
        </p:nvSpPr>
        <p:spPr>
          <a:xfrm>
            <a:off x="2123728" y="3441655"/>
            <a:ext cx="1329000" cy="9267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0"/>
              </a:spcBef>
              <a:spcAft>
                <a:spcPts val="0"/>
              </a:spcAft>
              <a:buSzPts val="1050"/>
              <a:buNone/>
              <a:defRPr sz="1050"/>
            </a:lvl1pPr>
            <a:lvl2pPr marL="914400" lvl="1" indent="-323850" algn="ctr" rtl="0">
              <a:lnSpc>
                <a:spcPct val="150000"/>
              </a:lnSpc>
              <a:spcBef>
                <a:spcPts val="500"/>
              </a:spcBef>
              <a:spcAft>
                <a:spcPts val="0"/>
              </a:spcAft>
              <a:buSzPts val="1500"/>
              <a:buChar char="•"/>
              <a:defRPr sz="1500"/>
            </a:lvl2pPr>
            <a:lvl3pPr marL="1371600" lvl="2" indent="-330200" algn="l" rtl="0">
              <a:lnSpc>
                <a:spcPct val="150000"/>
              </a:lnSpc>
              <a:spcBef>
                <a:spcPts val="500"/>
              </a:spcBef>
              <a:spcAft>
                <a:spcPts val="0"/>
              </a:spcAft>
              <a:buSzPts val="1600"/>
              <a:buChar char="•"/>
              <a:defRPr sz="1600"/>
            </a:lvl3pPr>
            <a:lvl4pPr marL="1828800" lvl="3" indent="-330200" algn="l" rtl="0">
              <a:lnSpc>
                <a:spcPct val="150000"/>
              </a:lnSpc>
              <a:spcBef>
                <a:spcPts val="500"/>
              </a:spcBef>
              <a:spcAft>
                <a:spcPts val="0"/>
              </a:spcAft>
              <a:buSzPts val="1600"/>
              <a:buChar char="•"/>
              <a:defRPr sz="1600"/>
            </a:lvl4pPr>
            <a:lvl5pPr marL="2286000" lvl="4" indent="-330200" algn="l" rtl="0">
              <a:lnSpc>
                <a:spcPct val="150000"/>
              </a:lnSpc>
              <a:spcBef>
                <a:spcPts val="500"/>
              </a:spcBef>
              <a:spcAft>
                <a:spcPts val="0"/>
              </a:spcAft>
              <a:buSzPts val="1600"/>
              <a:buChar char="•"/>
              <a:defRPr sz="1600"/>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748" name="Google Shape;748;p94"/>
          <p:cNvSpPr txBox="1">
            <a:spLocks noGrp="1"/>
          </p:cNvSpPr>
          <p:nvPr>
            <p:ph type="body" idx="9"/>
          </p:nvPr>
        </p:nvSpPr>
        <p:spPr>
          <a:xfrm>
            <a:off x="2133888" y="2767856"/>
            <a:ext cx="1308900" cy="456300"/>
          </a:xfrm>
          <a:prstGeom prst="rect">
            <a:avLst/>
          </a:prstGeom>
          <a:noFill/>
          <a:ln>
            <a:noFill/>
          </a:ln>
        </p:spPr>
        <p:txBody>
          <a:bodyPr spcFirstLastPara="1" wrap="square" lIns="0" tIns="0" rIns="0" bIns="0" anchor="b" anchorCtr="0">
            <a:noAutofit/>
          </a:bodyPr>
          <a:lstStyle>
            <a:lvl1pPr marL="457200" lvl="0" indent="-228600" algn="l" rtl="0">
              <a:lnSpc>
                <a:spcPct val="100000"/>
              </a:lnSpc>
              <a:spcBef>
                <a:spcPts val="1000"/>
              </a:spcBef>
              <a:spcAft>
                <a:spcPts val="0"/>
              </a:spcAft>
              <a:buSzPts val="1400"/>
              <a:buNone/>
              <a:defRPr sz="1400" b="1"/>
            </a:lvl1pPr>
            <a:lvl2pPr marL="914400" lvl="1" indent="-228600" algn="l" rtl="0">
              <a:lnSpc>
                <a:spcPct val="150000"/>
              </a:lnSpc>
              <a:spcBef>
                <a:spcPts val="500"/>
              </a:spcBef>
              <a:spcAft>
                <a:spcPts val="0"/>
              </a:spcAft>
              <a:buSzPts val="2000"/>
              <a:buNone/>
              <a:defRPr sz="2000" b="1"/>
            </a:lvl2pPr>
            <a:lvl3pPr marL="1371600" lvl="2" indent="-228600" algn="l" rtl="0">
              <a:lnSpc>
                <a:spcPct val="150000"/>
              </a:lnSpc>
              <a:spcBef>
                <a:spcPts val="500"/>
              </a:spcBef>
              <a:spcAft>
                <a:spcPts val="0"/>
              </a:spcAft>
              <a:buSzPts val="1800"/>
              <a:buNone/>
              <a:defRPr sz="1800" b="1"/>
            </a:lvl3pPr>
            <a:lvl4pPr marL="1828800" lvl="3" indent="-228600" algn="l" rtl="0">
              <a:lnSpc>
                <a:spcPct val="150000"/>
              </a:lnSpc>
              <a:spcBef>
                <a:spcPts val="500"/>
              </a:spcBef>
              <a:spcAft>
                <a:spcPts val="0"/>
              </a:spcAft>
              <a:buSzPts val="1600"/>
              <a:buNone/>
              <a:defRPr sz="1600" b="1"/>
            </a:lvl4pPr>
            <a:lvl5pPr marL="2286000" lvl="4" indent="-228600" algn="l" rtl="0">
              <a:lnSpc>
                <a:spcPct val="150000"/>
              </a:lnSpc>
              <a:spcBef>
                <a:spcPts val="500"/>
              </a:spcBef>
              <a:spcAft>
                <a:spcPts val="0"/>
              </a:spcAft>
              <a:buSzPts val="1600"/>
              <a:buNone/>
              <a:defRPr sz="1600" b="1"/>
            </a:lvl5pPr>
            <a:lvl6pPr marL="2743200" lvl="5" indent="-228600" algn="l" rtl="0">
              <a:lnSpc>
                <a:spcPct val="90000"/>
              </a:lnSpc>
              <a:spcBef>
                <a:spcPts val="500"/>
              </a:spcBef>
              <a:spcAft>
                <a:spcPts val="0"/>
              </a:spcAft>
              <a:buClr>
                <a:schemeClr val="dk1"/>
              </a:buClr>
              <a:buSzPts val="1600"/>
              <a:buNone/>
              <a:defRPr sz="1600" b="1"/>
            </a:lvl6pPr>
            <a:lvl7pPr marL="3200400" lvl="6" indent="-228600" algn="l" rtl="0">
              <a:lnSpc>
                <a:spcPct val="90000"/>
              </a:lnSpc>
              <a:spcBef>
                <a:spcPts val="500"/>
              </a:spcBef>
              <a:spcAft>
                <a:spcPts val="0"/>
              </a:spcAft>
              <a:buClr>
                <a:schemeClr val="dk1"/>
              </a:buClr>
              <a:buSzPts val="1600"/>
              <a:buNone/>
              <a:defRPr sz="1600" b="1"/>
            </a:lvl7pPr>
            <a:lvl8pPr marL="3657600" lvl="7" indent="-228600" algn="l" rtl="0">
              <a:lnSpc>
                <a:spcPct val="90000"/>
              </a:lnSpc>
              <a:spcBef>
                <a:spcPts val="500"/>
              </a:spcBef>
              <a:spcAft>
                <a:spcPts val="0"/>
              </a:spcAft>
              <a:buClr>
                <a:schemeClr val="dk1"/>
              </a:buClr>
              <a:buSzPts val="1600"/>
              <a:buNone/>
              <a:defRPr sz="1600" b="1"/>
            </a:lvl8pPr>
            <a:lvl9pPr marL="4114800" lvl="8" indent="-228600" algn="l" rtl="0">
              <a:lnSpc>
                <a:spcPct val="90000"/>
              </a:lnSpc>
              <a:spcBef>
                <a:spcPts val="500"/>
              </a:spcBef>
              <a:spcAft>
                <a:spcPts val="0"/>
              </a:spcAft>
              <a:buClr>
                <a:schemeClr val="dk1"/>
              </a:buClr>
              <a:buSzPts val="1600"/>
              <a:buNone/>
              <a:defRPr sz="1600" b="1"/>
            </a:lvl9pPr>
          </a:lstStyle>
          <a:p>
            <a:endParaRPr/>
          </a:p>
        </p:txBody>
      </p:sp>
      <p:sp>
        <p:nvSpPr>
          <p:cNvPr id="749" name="Google Shape;749;p94"/>
          <p:cNvSpPr txBox="1">
            <a:spLocks noGrp="1"/>
          </p:cNvSpPr>
          <p:nvPr>
            <p:ph type="body" idx="13"/>
          </p:nvPr>
        </p:nvSpPr>
        <p:spPr>
          <a:xfrm>
            <a:off x="3923928" y="3441655"/>
            <a:ext cx="1329000" cy="9267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0"/>
              </a:spcBef>
              <a:spcAft>
                <a:spcPts val="0"/>
              </a:spcAft>
              <a:buSzPts val="1050"/>
              <a:buNone/>
              <a:defRPr sz="1050"/>
            </a:lvl1pPr>
            <a:lvl2pPr marL="914400" lvl="1" indent="-323850" algn="ctr" rtl="0">
              <a:lnSpc>
                <a:spcPct val="150000"/>
              </a:lnSpc>
              <a:spcBef>
                <a:spcPts val="500"/>
              </a:spcBef>
              <a:spcAft>
                <a:spcPts val="0"/>
              </a:spcAft>
              <a:buSzPts val="1500"/>
              <a:buChar char="•"/>
              <a:defRPr sz="1500"/>
            </a:lvl2pPr>
            <a:lvl3pPr marL="1371600" lvl="2" indent="-330200" algn="l" rtl="0">
              <a:lnSpc>
                <a:spcPct val="150000"/>
              </a:lnSpc>
              <a:spcBef>
                <a:spcPts val="500"/>
              </a:spcBef>
              <a:spcAft>
                <a:spcPts val="0"/>
              </a:spcAft>
              <a:buSzPts val="1600"/>
              <a:buChar char="•"/>
              <a:defRPr sz="1600"/>
            </a:lvl3pPr>
            <a:lvl4pPr marL="1828800" lvl="3" indent="-330200" algn="l" rtl="0">
              <a:lnSpc>
                <a:spcPct val="150000"/>
              </a:lnSpc>
              <a:spcBef>
                <a:spcPts val="500"/>
              </a:spcBef>
              <a:spcAft>
                <a:spcPts val="0"/>
              </a:spcAft>
              <a:buSzPts val="1600"/>
              <a:buChar char="•"/>
              <a:defRPr sz="1600"/>
            </a:lvl4pPr>
            <a:lvl5pPr marL="2286000" lvl="4" indent="-330200" algn="l" rtl="0">
              <a:lnSpc>
                <a:spcPct val="150000"/>
              </a:lnSpc>
              <a:spcBef>
                <a:spcPts val="500"/>
              </a:spcBef>
              <a:spcAft>
                <a:spcPts val="0"/>
              </a:spcAft>
              <a:buSzPts val="1600"/>
              <a:buChar char="•"/>
              <a:defRPr sz="1600"/>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750" name="Google Shape;750;p94"/>
          <p:cNvSpPr txBox="1">
            <a:spLocks noGrp="1"/>
          </p:cNvSpPr>
          <p:nvPr>
            <p:ph type="body" idx="14"/>
          </p:nvPr>
        </p:nvSpPr>
        <p:spPr>
          <a:xfrm>
            <a:off x="3934088" y="2767856"/>
            <a:ext cx="1308900" cy="456300"/>
          </a:xfrm>
          <a:prstGeom prst="rect">
            <a:avLst/>
          </a:prstGeom>
          <a:noFill/>
          <a:ln>
            <a:noFill/>
          </a:ln>
        </p:spPr>
        <p:txBody>
          <a:bodyPr spcFirstLastPara="1" wrap="square" lIns="0" tIns="0" rIns="0" bIns="0" anchor="b" anchorCtr="0">
            <a:noAutofit/>
          </a:bodyPr>
          <a:lstStyle>
            <a:lvl1pPr marL="457200" lvl="0" indent="-228600" algn="l" rtl="0">
              <a:lnSpc>
                <a:spcPct val="100000"/>
              </a:lnSpc>
              <a:spcBef>
                <a:spcPts val="1000"/>
              </a:spcBef>
              <a:spcAft>
                <a:spcPts val="0"/>
              </a:spcAft>
              <a:buSzPts val="1400"/>
              <a:buNone/>
              <a:defRPr sz="1400" b="1"/>
            </a:lvl1pPr>
            <a:lvl2pPr marL="914400" lvl="1" indent="-228600" algn="l" rtl="0">
              <a:lnSpc>
                <a:spcPct val="150000"/>
              </a:lnSpc>
              <a:spcBef>
                <a:spcPts val="500"/>
              </a:spcBef>
              <a:spcAft>
                <a:spcPts val="0"/>
              </a:spcAft>
              <a:buSzPts val="2000"/>
              <a:buNone/>
              <a:defRPr sz="2000" b="1"/>
            </a:lvl2pPr>
            <a:lvl3pPr marL="1371600" lvl="2" indent="-228600" algn="l" rtl="0">
              <a:lnSpc>
                <a:spcPct val="150000"/>
              </a:lnSpc>
              <a:spcBef>
                <a:spcPts val="500"/>
              </a:spcBef>
              <a:spcAft>
                <a:spcPts val="0"/>
              </a:spcAft>
              <a:buSzPts val="1800"/>
              <a:buNone/>
              <a:defRPr sz="1800" b="1"/>
            </a:lvl3pPr>
            <a:lvl4pPr marL="1828800" lvl="3" indent="-228600" algn="l" rtl="0">
              <a:lnSpc>
                <a:spcPct val="150000"/>
              </a:lnSpc>
              <a:spcBef>
                <a:spcPts val="500"/>
              </a:spcBef>
              <a:spcAft>
                <a:spcPts val="0"/>
              </a:spcAft>
              <a:buSzPts val="1600"/>
              <a:buNone/>
              <a:defRPr sz="1600" b="1"/>
            </a:lvl4pPr>
            <a:lvl5pPr marL="2286000" lvl="4" indent="-228600" algn="l" rtl="0">
              <a:lnSpc>
                <a:spcPct val="150000"/>
              </a:lnSpc>
              <a:spcBef>
                <a:spcPts val="500"/>
              </a:spcBef>
              <a:spcAft>
                <a:spcPts val="0"/>
              </a:spcAft>
              <a:buSzPts val="1600"/>
              <a:buNone/>
              <a:defRPr sz="1600" b="1"/>
            </a:lvl5pPr>
            <a:lvl6pPr marL="2743200" lvl="5" indent="-228600" algn="l" rtl="0">
              <a:lnSpc>
                <a:spcPct val="90000"/>
              </a:lnSpc>
              <a:spcBef>
                <a:spcPts val="500"/>
              </a:spcBef>
              <a:spcAft>
                <a:spcPts val="0"/>
              </a:spcAft>
              <a:buClr>
                <a:schemeClr val="dk1"/>
              </a:buClr>
              <a:buSzPts val="1600"/>
              <a:buNone/>
              <a:defRPr sz="1600" b="1"/>
            </a:lvl6pPr>
            <a:lvl7pPr marL="3200400" lvl="6" indent="-228600" algn="l" rtl="0">
              <a:lnSpc>
                <a:spcPct val="90000"/>
              </a:lnSpc>
              <a:spcBef>
                <a:spcPts val="500"/>
              </a:spcBef>
              <a:spcAft>
                <a:spcPts val="0"/>
              </a:spcAft>
              <a:buClr>
                <a:schemeClr val="dk1"/>
              </a:buClr>
              <a:buSzPts val="1600"/>
              <a:buNone/>
              <a:defRPr sz="1600" b="1"/>
            </a:lvl7pPr>
            <a:lvl8pPr marL="3657600" lvl="7" indent="-228600" algn="l" rtl="0">
              <a:lnSpc>
                <a:spcPct val="90000"/>
              </a:lnSpc>
              <a:spcBef>
                <a:spcPts val="500"/>
              </a:spcBef>
              <a:spcAft>
                <a:spcPts val="0"/>
              </a:spcAft>
              <a:buClr>
                <a:schemeClr val="dk1"/>
              </a:buClr>
              <a:buSzPts val="1600"/>
              <a:buNone/>
              <a:defRPr sz="1600" b="1"/>
            </a:lvl8pPr>
            <a:lvl9pPr marL="4114800" lvl="8" indent="-228600" algn="l" rtl="0">
              <a:lnSpc>
                <a:spcPct val="90000"/>
              </a:lnSpc>
              <a:spcBef>
                <a:spcPts val="500"/>
              </a:spcBef>
              <a:spcAft>
                <a:spcPts val="0"/>
              </a:spcAft>
              <a:buClr>
                <a:schemeClr val="dk1"/>
              </a:buClr>
              <a:buSzPts val="1600"/>
              <a:buNone/>
              <a:defRPr sz="1600" b="1"/>
            </a:lvl9pPr>
          </a:lstStyle>
          <a:p>
            <a:endParaRPr/>
          </a:p>
        </p:txBody>
      </p:sp>
      <p:sp>
        <p:nvSpPr>
          <p:cNvPr id="751" name="Google Shape;751;p94"/>
          <p:cNvSpPr txBox="1">
            <a:spLocks noGrp="1"/>
          </p:cNvSpPr>
          <p:nvPr>
            <p:ph type="body" idx="15"/>
          </p:nvPr>
        </p:nvSpPr>
        <p:spPr>
          <a:xfrm>
            <a:off x="5724128" y="3441655"/>
            <a:ext cx="1329000" cy="9267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0"/>
              </a:spcBef>
              <a:spcAft>
                <a:spcPts val="0"/>
              </a:spcAft>
              <a:buSzPts val="1050"/>
              <a:buNone/>
              <a:defRPr sz="1050"/>
            </a:lvl1pPr>
            <a:lvl2pPr marL="914400" lvl="1" indent="-323850" algn="ctr" rtl="0">
              <a:lnSpc>
                <a:spcPct val="150000"/>
              </a:lnSpc>
              <a:spcBef>
                <a:spcPts val="500"/>
              </a:spcBef>
              <a:spcAft>
                <a:spcPts val="0"/>
              </a:spcAft>
              <a:buSzPts val="1500"/>
              <a:buChar char="•"/>
              <a:defRPr sz="1500"/>
            </a:lvl2pPr>
            <a:lvl3pPr marL="1371600" lvl="2" indent="-330200" algn="l" rtl="0">
              <a:lnSpc>
                <a:spcPct val="150000"/>
              </a:lnSpc>
              <a:spcBef>
                <a:spcPts val="500"/>
              </a:spcBef>
              <a:spcAft>
                <a:spcPts val="0"/>
              </a:spcAft>
              <a:buSzPts val="1600"/>
              <a:buChar char="•"/>
              <a:defRPr sz="1600"/>
            </a:lvl3pPr>
            <a:lvl4pPr marL="1828800" lvl="3" indent="-330200" algn="l" rtl="0">
              <a:lnSpc>
                <a:spcPct val="150000"/>
              </a:lnSpc>
              <a:spcBef>
                <a:spcPts val="500"/>
              </a:spcBef>
              <a:spcAft>
                <a:spcPts val="0"/>
              </a:spcAft>
              <a:buSzPts val="1600"/>
              <a:buChar char="•"/>
              <a:defRPr sz="1600"/>
            </a:lvl4pPr>
            <a:lvl5pPr marL="2286000" lvl="4" indent="-330200" algn="l" rtl="0">
              <a:lnSpc>
                <a:spcPct val="150000"/>
              </a:lnSpc>
              <a:spcBef>
                <a:spcPts val="500"/>
              </a:spcBef>
              <a:spcAft>
                <a:spcPts val="0"/>
              </a:spcAft>
              <a:buSzPts val="1600"/>
              <a:buChar char="•"/>
              <a:defRPr sz="1600"/>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752" name="Google Shape;752;p94"/>
          <p:cNvSpPr txBox="1">
            <a:spLocks noGrp="1"/>
          </p:cNvSpPr>
          <p:nvPr>
            <p:ph type="body" idx="16"/>
          </p:nvPr>
        </p:nvSpPr>
        <p:spPr>
          <a:xfrm>
            <a:off x="5734288" y="2767856"/>
            <a:ext cx="1308900" cy="456300"/>
          </a:xfrm>
          <a:prstGeom prst="rect">
            <a:avLst/>
          </a:prstGeom>
          <a:noFill/>
          <a:ln>
            <a:noFill/>
          </a:ln>
        </p:spPr>
        <p:txBody>
          <a:bodyPr spcFirstLastPara="1" wrap="square" lIns="0" tIns="0" rIns="0" bIns="0" anchor="b" anchorCtr="0">
            <a:noAutofit/>
          </a:bodyPr>
          <a:lstStyle>
            <a:lvl1pPr marL="457200" lvl="0" indent="-228600" algn="l" rtl="0">
              <a:lnSpc>
                <a:spcPct val="100000"/>
              </a:lnSpc>
              <a:spcBef>
                <a:spcPts val="1000"/>
              </a:spcBef>
              <a:spcAft>
                <a:spcPts val="0"/>
              </a:spcAft>
              <a:buSzPts val="1400"/>
              <a:buNone/>
              <a:defRPr sz="1400" b="1"/>
            </a:lvl1pPr>
            <a:lvl2pPr marL="914400" lvl="1" indent="-228600" algn="l" rtl="0">
              <a:lnSpc>
                <a:spcPct val="150000"/>
              </a:lnSpc>
              <a:spcBef>
                <a:spcPts val="500"/>
              </a:spcBef>
              <a:spcAft>
                <a:spcPts val="0"/>
              </a:spcAft>
              <a:buSzPts val="2000"/>
              <a:buNone/>
              <a:defRPr sz="2000" b="1"/>
            </a:lvl2pPr>
            <a:lvl3pPr marL="1371600" lvl="2" indent="-228600" algn="l" rtl="0">
              <a:lnSpc>
                <a:spcPct val="150000"/>
              </a:lnSpc>
              <a:spcBef>
                <a:spcPts val="500"/>
              </a:spcBef>
              <a:spcAft>
                <a:spcPts val="0"/>
              </a:spcAft>
              <a:buSzPts val="1800"/>
              <a:buNone/>
              <a:defRPr sz="1800" b="1"/>
            </a:lvl3pPr>
            <a:lvl4pPr marL="1828800" lvl="3" indent="-228600" algn="l" rtl="0">
              <a:lnSpc>
                <a:spcPct val="150000"/>
              </a:lnSpc>
              <a:spcBef>
                <a:spcPts val="500"/>
              </a:spcBef>
              <a:spcAft>
                <a:spcPts val="0"/>
              </a:spcAft>
              <a:buSzPts val="1600"/>
              <a:buNone/>
              <a:defRPr sz="1600" b="1"/>
            </a:lvl4pPr>
            <a:lvl5pPr marL="2286000" lvl="4" indent="-228600" algn="l" rtl="0">
              <a:lnSpc>
                <a:spcPct val="150000"/>
              </a:lnSpc>
              <a:spcBef>
                <a:spcPts val="500"/>
              </a:spcBef>
              <a:spcAft>
                <a:spcPts val="0"/>
              </a:spcAft>
              <a:buSzPts val="1600"/>
              <a:buNone/>
              <a:defRPr sz="1600" b="1"/>
            </a:lvl5pPr>
            <a:lvl6pPr marL="2743200" lvl="5" indent="-228600" algn="l" rtl="0">
              <a:lnSpc>
                <a:spcPct val="90000"/>
              </a:lnSpc>
              <a:spcBef>
                <a:spcPts val="500"/>
              </a:spcBef>
              <a:spcAft>
                <a:spcPts val="0"/>
              </a:spcAft>
              <a:buClr>
                <a:schemeClr val="dk1"/>
              </a:buClr>
              <a:buSzPts val="1600"/>
              <a:buNone/>
              <a:defRPr sz="1600" b="1"/>
            </a:lvl6pPr>
            <a:lvl7pPr marL="3200400" lvl="6" indent="-228600" algn="l" rtl="0">
              <a:lnSpc>
                <a:spcPct val="90000"/>
              </a:lnSpc>
              <a:spcBef>
                <a:spcPts val="500"/>
              </a:spcBef>
              <a:spcAft>
                <a:spcPts val="0"/>
              </a:spcAft>
              <a:buClr>
                <a:schemeClr val="dk1"/>
              </a:buClr>
              <a:buSzPts val="1600"/>
              <a:buNone/>
              <a:defRPr sz="1600" b="1"/>
            </a:lvl7pPr>
            <a:lvl8pPr marL="3657600" lvl="7" indent="-228600" algn="l" rtl="0">
              <a:lnSpc>
                <a:spcPct val="90000"/>
              </a:lnSpc>
              <a:spcBef>
                <a:spcPts val="500"/>
              </a:spcBef>
              <a:spcAft>
                <a:spcPts val="0"/>
              </a:spcAft>
              <a:buClr>
                <a:schemeClr val="dk1"/>
              </a:buClr>
              <a:buSzPts val="1600"/>
              <a:buNone/>
              <a:defRPr sz="1600" b="1"/>
            </a:lvl8pPr>
            <a:lvl9pPr marL="4114800" lvl="8" indent="-228600" algn="l" rtl="0">
              <a:lnSpc>
                <a:spcPct val="90000"/>
              </a:lnSpc>
              <a:spcBef>
                <a:spcPts val="500"/>
              </a:spcBef>
              <a:spcAft>
                <a:spcPts val="0"/>
              </a:spcAft>
              <a:buClr>
                <a:schemeClr val="dk1"/>
              </a:buClr>
              <a:buSzPts val="1600"/>
              <a:buNone/>
              <a:defRPr sz="1600" b="1"/>
            </a:lvl9pPr>
          </a:lstStyle>
          <a:p>
            <a:endParaRPr/>
          </a:p>
        </p:txBody>
      </p:sp>
      <p:sp>
        <p:nvSpPr>
          <p:cNvPr id="753" name="Google Shape;753;p94"/>
          <p:cNvSpPr txBox="1">
            <a:spLocks noGrp="1"/>
          </p:cNvSpPr>
          <p:nvPr>
            <p:ph type="body" idx="17"/>
          </p:nvPr>
        </p:nvSpPr>
        <p:spPr>
          <a:xfrm>
            <a:off x="7524328" y="3441655"/>
            <a:ext cx="1329000" cy="9267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0"/>
              </a:spcBef>
              <a:spcAft>
                <a:spcPts val="0"/>
              </a:spcAft>
              <a:buSzPts val="1050"/>
              <a:buNone/>
              <a:defRPr sz="1050"/>
            </a:lvl1pPr>
            <a:lvl2pPr marL="914400" lvl="1" indent="-323850" algn="ctr" rtl="0">
              <a:lnSpc>
                <a:spcPct val="150000"/>
              </a:lnSpc>
              <a:spcBef>
                <a:spcPts val="500"/>
              </a:spcBef>
              <a:spcAft>
                <a:spcPts val="0"/>
              </a:spcAft>
              <a:buSzPts val="1500"/>
              <a:buChar char="•"/>
              <a:defRPr sz="1500"/>
            </a:lvl2pPr>
            <a:lvl3pPr marL="1371600" lvl="2" indent="-330200" algn="l" rtl="0">
              <a:lnSpc>
                <a:spcPct val="150000"/>
              </a:lnSpc>
              <a:spcBef>
                <a:spcPts val="500"/>
              </a:spcBef>
              <a:spcAft>
                <a:spcPts val="0"/>
              </a:spcAft>
              <a:buSzPts val="1600"/>
              <a:buChar char="•"/>
              <a:defRPr sz="1600"/>
            </a:lvl3pPr>
            <a:lvl4pPr marL="1828800" lvl="3" indent="-330200" algn="l" rtl="0">
              <a:lnSpc>
                <a:spcPct val="150000"/>
              </a:lnSpc>
              <a:spcBef>
                <a:spcPts val="500"/>
              </a:spcBef>
              <a:spcAft>
                <a:spcPts val="0"/>
              </a:spcAft>
              <a:buSzPts val="1600"/>
              <a:buChar char="•"/>
              <a:defRPr sz="1600"/>
            </a:lvl4pPr>
            <a:lvl5pPr marL="2286000" lvl="4" indent="-330200" algn="l" rtl="0">
              <a:lnSpc>
                <a:spcPct val="150000"/>
              </a:lnSpc>
              <a:spcBef>
                <a:spcPts val="500"/>
              </a:spcBef>
              <a:spcAft>
                <a:spcPts val="0"/>
              </a:spcAft>
              <a:buSzPts val="1600"/>
              <a:buChar char="•"/>
              <a:defRPr sz="1600"/>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754" name="Google Shape;754;p94"/>
          <p:cNvSpPr txBox="1">
            <a:spLocks noGrp="1"/>
          </p:cNvSpPr>
          <p:nvPr>
            <p:ph type="body" idx="18"/>
          </p:nvPr>
        </p:nvSpPr>
        <p:spPr>
          <a:xfrm>
            <a:off x="7534488" y="2767856"/>
            <a:ext cx="1308900" cy="456300"/>
          </a:xfrm>
          <a:prstGeom prst="rect">
            <a:avLst/>
          </a:prstGeom>
          <a:noFill/>
          <a:ln>
            <a:noFill/>
          </a:ln>
        </p:spPr>
        <p:txBody>
          <a:bodyPr spcFirstLastPara="1" wrap="square" lIns="0" tIns="0" rIns="0" bIns="0" anchor="b" anchorCtr="0">
            <a:noAutofit/>
          </a:bodyPr>
          <a:lstStyle>
            <a:lvl1pPr marL="457200" lvl="0" indent="-228600" algn="l" rtl="0">
              <a:lnSpc>
                <a:spcPct val="100000"/>
              </a:lnSpc>
              <a:spcBef>
                <a:spcPts val="1000"/>
              </a:spcBef>
              <a:spcAft>
                <a:spcPts val="0"/>
              </a:spcAft>
              <a:buSzPts val="1400"/>
              <a:buNone/>
              <a:defRPr sz="1400" b="1"/>
            </a:lvl1pPr>
            <a:lvl2pPr marL="914400" lvl="1" indent="-228600" algn="l" rtl="0">
              <a:lnSpc>
                <a:spcPct val="150000"/>
              </a:lnSpc>
              <a:spcBef>
                <a:spcPts val="500"/>
              </a:spcBef>
              <a:spcAft>
                <a:spcPts val="0"/>
              </a:spcAft>
              <a:buSzPts val="2000"/>
              <a:buNone/>
              <a:defRPr sz="2000" b="1"/>
            </a:lvl2pPr>
            <a:lvl3pPr marL="1371600" lvl="2" indent="-228600" algn="l" rtl="0">
              <a:lnSpc>
                <a:spcPct val="150000"/>
              </a:lnSpc>
              <a:spcBef>
                <a:spcPts val="500"/>
              </a:spcBef>
              <a:spcAft>
                <a:spcPts val="0"/>
              </a:spcAft>
              <a:buSzPts val="1800"/>
              <a:buNone/>
              <a:defRPr sz="1800" b="1"/>
            </a:lvl3pPr>
            <a:lvl4pPr marL="1828800" lvl="3" indent="-228600" algn="l" rtl="0">
              <a:lnSpc>
                <a:spcPct val="150000"/>
              </a:lnSpc>
              <a:spcBef>
                <a:spcPts val="500"/>
              </a:spcBef>
              <a:spcAft>
                <a:spcPts val="0"/>
              </a:spcAft>
              <a:buSzPts val="1600"/>
              <a:buNone/>
              <a:defRPr sz="1600" b="1"/>
            </a:lvl4pPr>
            <a:lvl5pPr marL="2286000" lvl="4" indent="-228600" algn="l" rtl="0">
              <a:lnSpc>
                <a:spcPct val="150000"/>
              </a:lnSpc>
              <a:spcBef>
                <a:spcPts val="500"/>
              </a:spcBef>
              <a:spcAft>
                <a:spcPts val="0"/>
              </a:spcAft>
              <a:buSzPts val="1600"/>
              <a:buNone/>
              <a:defRPr sz="1600" b="1"/>
            </a:lvl5pPr>
            <a:lvl6pPr marL="2743200" lvl="5" indent="-228600" algn="l" rtl="0">
              <a:lnSpc>
                <a:spcPct val="90000"/>
              </a:lnSpc>
              <a:spcBef>
                <a:spcPts val="500"/>
              </a:spcBef>
              <a:spcAft>
                <a:spcPts val="0"/>
              </a:spcAft>
              <a:buClr>
                <a:schemeClr val="dk1"/>
              </a:buClr>
              <a:buSzPts val="1600"/>
              <a:buNone/>
              <a:defRPr sz="1600" b="1"/>
            </a:lvl6pPr>
            <a:lvl7pPr marL="3200400" lvl="6" indent="-228600" algn="l" rtl="0">
              <a:lnSpc>
                <a:spcPct val="90000"/>
              </a:lnSpc>
              <a:spcBef>
                <a:spcPts val="500"/>
              </a:spcBef>
              <a:spcAft>
                <a:spcPts val="0"/>
              </a:spcAft>
              <a:buClr>
                <a:schemeClr val="dk1"/>
              </a:buClr>
              <a:buSzPts val="1600"/>
              <a:buNone/>
              <a:defRPr sz="1600" b="1"/>
            </a:lvl7pPr>
            <a:lvl8pPr marL="3657600" lvl="7" indent="-228600" algn="l" rtl="0">
              <a:lnSpc>
                <a:spcPct val="90000"/>
              </a:lnSpc>
              <a:spcBef>
                <a:spcPts val="500"/>
              </a:spcBef>
              <a:spcAft>
                <a:spcPts val="0"/>
              </a:spcAft>
              <a:buClr>
                <a:schemeClr val="dk1"/>
              </a:buClr>
              <a:buSzPts val="1600"/>
              <a:buNone/>
              <a:defRPr sz="1600" b="1"/>
            </a:lvl8pPr>
            <a:lvl9pPr marL="4114800" lvl="8" indent="-228600" algn="l" rtl="0">
              <a:lnSpc>
                <a:spcPct val="90000"/>
              </a:lnSpc>
              <a:spcBef>
                <a:spcPts val="500"/>
              </a:spcBef>
              <a:spcAft>
                <a:spcPts val="0"/>
              </a:spcAft>
              <a:buClr>
                <a:schemeClr val="dk1"/>
              </a:buClr>
              <a:buSzPts val="1600"/>
              <a:buNone/>
              <a:defRPr sz="1600" b="1"/>
            </a:lvl9pPr>
          </a:lstStyle>
          <a:p>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Team/Speaker Slide 6">
  <p:cSld name="Team/Speaker Slide 6">
    <p:spTree>
      <p:nvGrpSpPr>
        <p:cNvPr id="1" name="Shape 755"/>
        <p:cNvGrpSpPr/>
        <p:nvPr/>
      </p:nvGrpSpPr>
      <p:grpSpPr>
        <a:xfrm>
          <a:off x="0" y="0"/>
          <a:ext cx="0" cy="0"/>
          <a:chOff x="0" y="0"/>
          <a:chExt cx="0" cy="0"/>
        </a:xfrm>
      </p:grpSpPr>
      <p:sp>
        <p:nvSpPr>
          <p:cNvPr id="756" name="Google Shape;756;p95"/>
          <p:cNvSpPr txBox="1">
            <a:spLocks noGrp="1"/>
          </p:cNvSpPr>
          <p:nvPr>
            <p:ph type="title"/>
          </p:nvPr>
        </p:nvSpPr>
        <p:spPr>
          <a:xfrm>
            <a:off x="316800" y="274638"/>
            <a:ext cx="8510400" cy="766800"/>
          </a:xfrm>
          <a:prstGeom prst="rect">
            <a:avLst/>
          </a:prstGeom>
          <a:noFill/>
          <a:ln>
            <a:noFill/>
          </a:ln>
        </p:spPr>
        <p:txBody>
          <a:bodyPr spcFirstLastPara="1" wrap="square" lIns="0" tIns="0" rIns="0" bIns="0" anchor="t" anchorCtr="0">
            <a:noAutofit/>
          </a:bodyPr>
          <a:lstStyle>
            <a:lvl1pPr lvl="0" algn="l" rtl="0">
              <a:lnSpc>
                <a:spcPct val="90000"/>
              </a:lnSpc>
              <a:spcBef>
                <a:spcPts val="0"/>
              </a:spcBef>
              <a:spcAft>
                <a:spcPts val="0"/>
              </a:spcAft>
              <a:buSzPts val="4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57" name="Google Shape;757;p95"/>
          <p:cNvSpPr>
            <a:spLocks noGrp="1"/>
          </p:cNvSpPr>
          <p:nvPr>
            <p:ph type="pic" idx="2"/>
          </p:nvPr>
        </p:nvSpPr>
        <p:spPr>
          <a:xfrm>
            <a:off x="1016879" y="797243"/>
            <a:ext cx="1219200" cy="1219200"/>
          </a:xfrm>
          <a:prstGeom prst="ellipse">
            <a:avLst/>
          </a:prstGeom>
          <a:solidFill>
            <a:schemeClr val="lt1"/>
          </a:solidFill>
          <a:ln>
            <a:noFill/>
          </a:ln>
        </p:spPr>
        <p:txBody>
          <a:bodyPr spcFirstLastPara="1" wrap="square" lIns="0" tIns="0" rIns="0" bIns="0" anchor="ctr" anchorCtr="0">
            <a:noAutofit/>
          </a:bodyPr>
          <a:lstStyle>
            <a:lvl1pPr marR="0" lvl="0" algn="ctr" rtl="0">
              <a:lnSpc>
                <a:spcPct val="150000"/>
              </a:lnSpc>
              <a:spcBef>
                <a:spcPts val="1000"/>
              </a:spcBef>
              <a:spcAft>
                <a:spcPts val="0"/>
              </a:spcAft>
              <a:buClr>
                <a:srgbClr val="0029FF"/>
              </a:buClr>
              <a:buSzPts val="900"/>
              <a:buFont typeface="Arial"/>
              <a:buNone/>
              <a:defRPr sz="900" b="0" i="0" u="none" strike="noStrike" cap="none">
                <a:solidFill>
                  <a:srgbClr val="BFBFBF"/>
                </a:solidFill>
                <a:latin typeface="Poppins"/>
                <a:ea typeface="Poppins"/>
                <a:cs typeface="Poppins"/>
                <a:sym typeface="Poppins"/>
              </a:defRPr>
            </a:lvl1pPr>
            <a:lvl2pPr marR="0" lvl="1" algn="l" rtl="0">
              <a:lnSpc>
                <a:spcPct val="150000"/>
              </a:lnSpc>
              <a:spcBef>
                <a:spcPts val="500"/>
              </a:spcBef>
              <a:spcAft>
                <a:spcPts val="0"/>
              </a:spcAft>
              <a:buClr>
                <a:srgbClr val="0029FF"/>
              </a:buClr>
              <a:buSzPts val="1800"/>
              <a:buFont typeface="Arial"/>
              <a:buChar char="•"/>
              <a:defRPr sz="1800" b="0" i="0" u="none" strike="noStrike" cap="none">
                <a:solidFill>
                  <a:schemeClr val="dk1"/>
                </a:solidFill>
                <a:latin typeface="Poppins"/>
                <a:ea typeface="Poppins"/>
                <a:cs typeface="Poppins"/>
                <a:sym typeface="Poppins"/>
              </a:defRPr>
            </a:lvl2pPr>
            <a:lvl3pPr marR="0" lvl="2" algn="l" rtl="0">
              <a:lnSpc>
                <a:spcPct val="150000"/>
              </a:lnSpc>
              <a:spcBef>
                <a:spcPts val="500"/>
              </a:spcBef>
              <a:spcAft>
                <a:spcPts val="0"/>
              </a:spcAft>
              <a:buClr>
                <a:srgbClr val="0029FF"/>
              </a:buClr>
              <a:buSzPts val="1600"/>
              <a:buFont typeface="Arial"/>
              <a:buChar char="•"/>
              <a:defRPr sz="1600" b="0" i="0" u="none" strike="noStrike" cap="none">
                <a:solidFill>
                  <a:schemeClr val="dk1"/>
                </a:solidFill>
                <a:latin typeface="Poppins"/>
                <a:ea typeface="Poppins"/>
                <a:cs typeface="Poppins"/>
                <a:sym typeface="Poppins"/>
              </a:defRPr>
            </a:lvl3pPr>
            <a:lvl4pPr marR="0" lvl="3" algn="l" rtl="0">
              <a:lnSpc>
                <a:spcPct val="150000"/>
              </a:lnSpc>
              <a:spcBef>
                <a:spcPts val="500"/>
              </a:spcBef>
              <a:spcAft>
                <a:spcPts val="0"/>
              </a:spcAft>
              <a:buClr>
                <a:srgbClr val="0029FF"/>
              </a:buClr>
              <a:buSzPts val="1400"/>
              <a:buFont typeface="Arial"/>
              <a:buChar char="•"/>
              <a:defRPr sz="1400" b="0" i="0" u="none" strike="noStrike" cap="none">
                <a:solidFill>
                  <a:schemeClr val="dk1"/>
                </a:solidFill>
                <a:latin typeface="Poppins"/>
                <a:ea typeface="Poppins"/>
                <a:cs typeface="Poppins"/>
                <a:sym typeface="Poppins"/>
              </a:defRPr>
            </a:lvl4pPr>
            <a:lvl5pPr marR="0" lvl="4" algn="l" rtl="0">
              <a:lnSpc>
                <a:spcPct val="150000"/>
              </a:lnSpc>
              <a:spcBef>
                <a:spcPts val="500"/>
              </a:spcBef>
              <a:spcAft>
                <a:spcPts val="0"/>
              </a:spcAft>
              <a:buClr>
                <a:srgbClr val="0029FF"/>
              </a:buClr>
              <a:buSzPts val="1200"/>
              <a:buFont typeface="Arial"/>
              <a:buChar char="•"/>
              <a:defRPr sz="1200" b="0" i="0" u="none" strike="noStrike" cap="none">
                <a:solidFill>
                  <a:schemeClr val="dk1"/>
                </a:solidFill>
                <a:latin typeface="Poppins"/>
                <a:ea typeface="Poppins"/>
                <a:cs typeface="Poppins"/>
                <a:sym typeface="Poppi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58" name="Google Shape;758;p95"/>
          <p:cNvSpPr>
            <a:spLocks noGrp="1"/>
          </p:cNvSpPr>
          <p:nvPr>
            <p:ph type="pic" idx="3"/>
          </p:nvPr>
        </p:nvSpPr>
        <p:spPr>
          <a:xfrm>
            <a:off x="1016879" y="2899218"/>
            <a:ext cx="1219200" cy="1219200"/>
          </a:xfrm>
          <a:prstGeom prst="ellipse">
            <a:avLst/>
          </a:prstGeom>
          <a:solidFill>
            <a:schemeClr val="lt1"/>
          </a:solidFill>
          <a:ln>
            <a:noFill/>
          </a:ln>
        </p:spPr>
        <p:txBody>
          <a:bodyPr spcFirstLastPara="1" wrap="square" lIns="0" tIns="0" rIns="0" bIns="0" anchor="ctr" anchorCtr="0">
            <a:noAutofit/>
          </a:bodyPr>
          <a:lstStyle>
            <a:lvl1pPr marR="0" lvl="0" algn="ctr" rtl="0">
              <a:lnSpc>
                <a:spcPct val="150000"/>
              </a:lnSpc>
              <a:spcBef>
                <a:spcPts val="1000"/>
              </a:spcBef>
              <a:spcAft>
                <a:spcPts val="0"/>
              </a:spcAft>
              <a:buClr>
                <a:srgbClr val="0029FF"/>
              </a:buClr>
              <a:buSzPts val="900"/>
              <a:buFont typeface="Arial"/>
              <a:buNone/>
              <a:defRPr sz="900" b="0" i="0" u="none" strike="noStrike" cap="none">
                <a:solidFill>
                  <a:srgbClr val="BFBFBF"/>
                </a:solidFill>
                <a:latin typeface="Poppins"/>
                <a:ea typeface="Poppins"/>
                <a:cs typeface="Poppins"/>
                <a:sym typeface="Poppins"/>
              </a:defRPr>
            </a:lvl1pPr>
            <a:lvl2pPr marR="0" lvl="1" algn="l" rtl="0">
              <a:lnSpc>
                <a:spcPct val="150000"/>
              </a:lnSpc>
              <a:spcBef>
                <a:spcPts val="500"/>
              </a:spcBef>
              <a:spcAft>
                <a:spcPts val="0"/>
              </a:spcAft>
              <a:buClr>
                <a:srgbClr val="0029FF"/>
              </a:buClr>
              <a:buSzPts val="1800"/>
              <a:buFont typeface="Arial"/>
              <a:buChar char="•"/>
              <a:defRPr sz="1800" b="0" i="0" u="none" strike="noStrike" cap="none">
                <a:solidFill>
                  <a:schemeClr val="dk1"/>
                </a:solidFill>
                <a:latin typeface="Poppins"/>
                <a:ea typeface="Poppins"/>
                <a:cs typeface="Poppins"/>
                <a:sym typeface="Poppins"/>
              </a:defRPr>
            </a:lvl2pPr>
            <a:lvl3pPr marR="0" lvl="2" algn="l" rtl="0">
              <a:lnSpc>
                <a:spcPct val="150000"/>
              </a:lnSpc>
              <a:spcBef>
                <a:spcPts val="500"/>
              </a:spcBef>
              <a:spcAft>
                <a:spcPts val="0"/>
              </a:spcAft>
              <a:buClr>
                <a:srgbClr val="0029FF"/>
              </a:buClr>
              <a:buSzPts val="1600"/>
              <a:buFont typeface="Arial"/>
              <a:buChar char="•"/>
              <a:defRPr sz="1600" b="0" i="0" u="none" strike="noStrike" cap="none">
                <a:solidFill>
                  <a:schemeClr val="dk1"/>
                </a:solidFill>
                <a:latin typeface="Poppins"/>
                <a:ea typeface="Poppins"/>
                <a:cs typeface="Poppins"/>
                <a:sym typeface="Poppins"/>
              </a:defRPr>
            </a:lvl3pPr>
            <a:lvl4pPr marR="0" lvl="3" algn="l" rtl="0">
              <a:lnSpc>
                <a:spcPct val="150000"/>
              </a:lnSpc>
              <a:spcBef>
                <a:spcPts val="500"/>
              </a:spcBef>
              <a:spcAft>
                <a:spcPts val="0"/>
              </a:spcAft>
              <a:buClr>
                <a:srgbClr val="0029FF"/>
              </a:buClr>
              <a:buSzPts val="1400"/>
              <a:buFont typeface="Arial"/>
              <a:buChar char="•"/>
              <a:defRPr sz="1400" b="0" i="0" u="none" strike="noStrike" cap="none">
                <a:solidFill>
                  <a:schemeClr val="dk1"/>
                </a:solidFill>
                <a:latin typeface="Poppins"/>
                <a:ea typeface="Poppins"/>
                <a:cs typeface="Poppins"/>
                <a:sym typeface="Poppins"/>
              </a:defRPr>
            </a:lvl4pPr>
            <a:lvl5pPr marR="0" lvl="4" algn="l" rtl="0">
              <a:lnSpc>
                <a:spcPct val="150000"/>
              </a:lnSpc>
              <a:spcBef>
                <a:spcPts val="500"/>
              </a:spcBef>
              <a:spcAft>
                <a:spcPts val="0"/>
              </a:spcAft>
              <a:buClr>
                <a:srgbClr val="0029FF"/>
              </a:buClr>
              <a:buSzPts val="1200"/>
              <a:buFont typeface="Arial"/>
              <a:buChar char="•"/>
              <a:defRPr sz="1200" b="0" i="0" u="none" strike="noStrike" cap="none">
                <a:solidFill>
                  <a:schemeClr val="dk1"/>
                </a:solidFill>
                <a:latin typeface="Poppins"/>
                <a:ea typeface="Poppins"/>
                <a:cs typeface="Poppins"/>
                <a:sym typeface="Poppi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59" name="Google Shape;759;p95"/>
          <p:cNvSpPr txBox="1">
            <a:spLocks noGrp="1"/>
          </p:cNvSpPr>
          <p:nvPr>
            <p:ph type="body" idx="1"/>
          </p:nvPr>
        </p:nvSpPr>
        <p:spPr>
          <a:xfrm>
            <a:off x="316801" y="2178081"/>
            <a:ext cx="2619600" cy="205800"/>
          </a:xfrm>
          <a:prstGeom prst="rect">
            <a:avLst/>
          </a:prstGeom>
          <a:noFill/>
          <a:ln>
            <a:noFill/>
          </a:ln>
        </p:spPr>
        <p:txBody>
          <a:bodyPr spcFirstLastPara="1" wrap="square" lIns="0" tIns="0" rIns="0" bIns="0" anchor="t" anchorCtr="0">
            <a:noAutofit/>
          </a:bodyPr>
          <a:lstStyle>
            <a:lvl1pPr marL="457200" lvl="0" indent="-228600" algn="ctr" rtl="0">
              <a:lnSpc>
                <a:spcPct val="100000"/>
              </a:lnSpc>
              <a:spcBef>
                <a:spcPts val="1000"/>
              </a:spcBef>
              <a:spcAft>
                <a:spcPts val="0"/>
              </a:spcAft>
              <a:buSzPts val="1400"/>
              <a:buNone/>
              <a:defRPr sz="1400" b="1"/>
            </a:lvl1pPr>
            <a:lvl2pPr marL="914400" lvl="1" indent="-228600" algn="l" rtl="0">
              <a:lnSpc>
                <a:spcPct val="150000"/>
              </a:lnSpc>
              <a:spcBef>
                <a:spcPts val="500"/>
              </a:spcBef>
              <a:spcAft>
                <a:spcPts val="0"/>
              </a:spcAft>
              <a:buSzPts val="2000"/>
              <a:buNone/>
              <a:defRPr sz="2000" b="1"/>
            </a:lvl2pPr>
            <a:lvl3pPr marL="1371600" lvl="2" indent="-228600" algn="l" rtl="0">
              <a:lnSpc>
                <a:spcPct val="150000"/>
              </a:lnSpc>
              <a:spcBef>
                <a:spcPts val="500"/>
              </a:spcBef>
              <a:spcAft>
                <a:spcPts val="0"/>
              </a:spcAft>
              <a:buSzPts val="1800"/>
              <a:buNone/>
              <a:defRPr sz="1800" b="1"/>
            </a:lvl3pPr>
            <a:lvl4pPr marL="1828800" lvl="3" indent="-228600" algn="l" rtl="0">
              <a:lnSpc>
                <a:spcPct val="150000"/>
              </a:lnSpc>
              <a:spcBef>
                <a:spcPts val="500"/>
              </a:spcBef>
              <a:spcAft>
                <a:spcPts val="0"/>
              </a:spcAft>
              <a:buSzPts val="1600"/>
              <a:buNone/>
              <a:defRPr sz="1600" b="1"/>
            </a:lvl4pPr>
            <a:lvl5pPr marL="2286000" lvl="4" indent="-228600" algn="l" rtl="0">
              <a:lnSpc>
                <a:spcPct val="150000"/>
              </a:lnSpc>
              <a:spcBef>
                <a:spcPts val="500"/>
              </a:spcBef>
              <a:spcAft>
                <a:spcPts val="0"/>
              </a:spcAft>
              <a:buSzPts val="1600"/>
              <a:buNone/>
              <a:defRPr sz="1600" b="1"/>
            </a:lvl5pPr>
            <a:lvl6pPr marL="2743200" lvl="5" indent="-228600" algn="l" rtl="0">
              <a:lnSpc>
                <a:spcPct val="90000"/>
              </a:lnSpc>
              <a:spcBef>
                <a:spcPts val="500"/>
              </a:spcBef>
              <a:spcAft>
                <a:spcPts val="0"/>
              </a:spcAft>
              <a:buClr>
                <a:schemeClr val="dk1"/>
              </a:buClr>
              <a:buSzPts val="1600"/>
              <a:buNone/>
              <a:defRPr sz="1600" b="1"/>
            </a:lvl6pPr>
            <a:lvl7pPr marL="3200400" lvl="6" indent="-228600" algn="l" rtl="0">
              <a:lnSpc>
                <a:spcPct val="90000"/>
              </a:lnSpc>
              <a:spcBef>
                <a:spcPts val="500"/>
              </a:spcBef>
              <a:spcAft>
                <a:spcPts val="0"/>
              </a:spcAft>
              <a:buClr>
                <a:schemeClr val="dk1"/>
              </a:buClr>
              <a:buSzPts val="1600"/>
              <a:buNone/>
              <a:defRPr sz="1600" b="1"/>
            </a:lvl7pPr>
            <a:lvl8pPr marL="3657600" lvl="7" indent="-228600" algn="l" rtl="0">
              <a:lnSpc>
                <a:spcPct val="90000"/>
              </a:lnSpc>
              <a:spcBef>
                <a:spcPts val="500"/>
              </a:spcBef>
              <a:spcAft>
                <a:spcPts val="0"/>
              </a:spcAft>
              <a:buClr>
                <a:schemeClr val="dk1"/>
              </a:buClr>
              <a:buSzPts val="1600"/>
              <a:buNone/>
              <a:defRPr sz="1600" b="1"/>
            </a:lvl8pPr>
            <a:lvl9pPr marL="4114800" lvl="8" indent="-228600" algn="l" rtl="0">
              <a:lnSpc>
                <a:spcPct val="90000"/>
              </a:lnSpc>
              <a:spcBef>
                <a:spcPts val="500"/>
              </a:spcBef>
              <a:spcAft>
                <a:spcPts val="0"/>
              </a:spcAft>
              <a:buClr>
                <a:schemeClr val="dk1"/>
              </a:buClr>
              <a:buSzPts val="1600"/>
              <a:buNone/>
              <a:defRPr sz="1600" b="1"/>
            </a:lvl9pPr>
          </a:lstStyle>
          <a:p>
            <a:endParaRPr/>
          </a:p>
        </p:txBody>
      </p:sp>
      <p:sp>
        <p:nvSpPr>
          <p:cNvPr id="760" name="Google Shape;760;p95"/>
          <p:cNvSpPr txBox="1">
            <a:spLocks noGrp="1"/>
          </p:cNvSpPr>
          <p:nvPr>
            <p:ph type="body" idx="4"/>
          </p:nvPr>
        </p:nvSpPr>
        <p:spPr>
          <a:xfrm>
            <a:off x="316801" y="4262458"/>
            <a:ext cx="2619600" cy="239700"/>
          </a:xfrm>
          <a:prstGeom prst="rect">
            <a:avLst/>
          </a:prstGeom>
          <a:noFill/>
          <a:ln>
            <a:noFill/>
          </a:ln>
        </p:spPr>
        <p:txBody>
          <a:bodyPr spcFirstLastPara="1" wrap="square" lIns="0" tIns="0" rIns="0" bIns="0" anchor="t" anchorCtr="0">
            <a:noAutofit/>
          </a:bodyPr>
          <a:lstStyle>
            <a:lvl1pPr marL="457200" lvl="0" indent="-228600" algn="ctr" rtl="0">
              <a:lnSpc>
                <a:spcPct val="100000"/>
              </a:lnSpc>
              <a:spcBef>
                <a:spcPts val="1000"/>
              </a:spcBef>
              <a:spcAft>
                <a:spcPts val="0"/>
              </a:spcAft>
              <a:buSzPts val="1400"/>
              <a:buNone/>
              <a:defRPr sz="1400" b="1"/>
            </a:lvl1pPr>
            <a:lvl2pPr marL="914400" lvl="1" indent="-228600" algn="l" rtl="0">
              <a:lnSpc>
                <a:spcPct val="150000"/>
              </a:lnSpc>
              <a:spcBef>
                <a:spcPts val="500"/>
              </a:spcBef>
              <a:spcAft>
                <a:spcPts val="0"/>
              </a:spcAft>
              <a:buSzPts val="2000"/>
              <a:buNone/>
              <a:defRPr sz="2000" b="1"/>
            </a:lvl2pPr>
            <a:lvl3pPr marL="1371600" lvl="2" indent="-228600" algn="l" rtl="0">
              <a:lnSpc>
                <a:spcPct val="150000"/>
              </a:lnSpc>
              <a:spcBef>
                <a:spcPts val="500"/>
              </a:spcBef>
              <a:spcAft>
                <a:spcPts val="0"/>
              </a:spcAft>
              <a:buSzPts val="1800"/>
              <a:buNone/>
              <a:defRPr sz="1800" b="1"/>
            </a:lvl3pPr>
            <a:lvl4pPr marL="1828800" lvl="3" indent="-228600" algn="l" rtl="0">
              <a:lnSpc>
                <a:spcPct val="150000"/>
              </a:lnSpc>
              <a:spcBef>
                <a:spcPts val="500"/>
              </a:spcBef>
              <a:spcAft>
                <a:spcPts val="0"/>
              </a:spcAft>
              <a:buSzPts val="1600"/>
              <a:buNone/>
              <a:defRPr sz="1600" b="1"/>
            </a:lvl4pPr>
            <a:lvl5pPr marL="2286000" lvl="4" indent="-228600" algn="l" rtl="0">
              <a:lnSpc>
                <a:spcPct val="150000"/>
              </a:lnSpc>
              <a:spcBef>
                <a:spcPts val="500"/>
              </a:spcBef>
              <a:spcAft>
                <a:spcPts val="0"/>
              </a:spcAft>
              <a:buSzPts val="1600"/>
              <a:buNone/>
              <a:defRPr sz="1600" b="1"/>
            </a:lvl5pPr>
            <a:lvl6pPr marL="2743200" lvl="5" indent="-228600" algn="l" rtl="0">
              <a:lnSpc>
                <a:spcPct val="90000"/>
              </a:lnSpc>
              <a:spcBef>
                <a:spcPts val="500"/>
              </a:spcBef>
              <a:spcAft>
                <a:spcPts val="0"/>
              </a:spcAft>
              <a:buClr>
                <a:schemeClr val="dk1"/>
              </a:buClr>
              <a:buSzPts val="1600"/>
              <a:buNone/>
              <a:defRPr sz="1600" b="1"/>
            </a:lvl6pPr>
            <a:lvl7pPr marL="3200400" lvl="6" indent="-228600" algn="l" rtl="0">
              <a:lnSpc>
                <a:spcPct val="90000"/>
              </a:lnSpc>
              <a:spcBef>
                <a:spcPts val="500"/>
              </a:spcBef>
              <a:spcAft>
                <a:spcPts val="0"/>
              </a:spcAft>
              <a:buClr>
                <a:schemeClr val="dk1"/>
              </a:buClr>
              <a:buSzPts val="1600"/>
              <a:buNone/>
              <a:defRPr sz="1600" b="1"/>
            </a:lvl7pPr>
            <a:lvl8pPr marL="3657600" lvl="7" indent="-228600" algn="l" rtl="0">
              <a:lnSpc>
                <a:spcPct val="90000"/>
              </a:lnSpc>
              <a:spcBef>
                <a:spcPts val="500"/>
              </a:spcBef>
              <a:spcAft>
                <a:spcPts val="0"/>
              </a:spcAft>
              <a:buClr>
                <a:schemeClr val="dk1"/>
              </a:buClr>
              <a:buSzPts val="1600"/>
              <a:buNone/>
              <a:defRPr sz="1600" b="1"/>
            </a:lvl8pPr>
            <a:lvl9pPr marL="4114800" lvl="8" indent="-228600" algn="l" rtl="0">
              <a:lnSpc>
                <a:spcPct val="90000"/>
              </a:lnSpc>
              <a:spcBef>
                <a:spcPts val="500"/>
              </a:spcBef>
              <a:spcAft>
                <a:spcPts val="0"/>
              </a:spcAft>
              <a:buClr>
                <a:schemeClr val="dk1"/>
              </a:buClr>
              <a:buSzPts val="1600"/>
              <a:buNone/>
              <a:defRPr sz="1600" b="1"/>
            </a:lvl9pPr>
          </a:lstStyle>
          <a:p>
            <a:endParaRPr/>
          </a:p>
        </p:txBody>
      </p:sp>
      <p:sp>
        <p:nvSpPr>
          <p:cNvPr id="761" name="Google Shape;761;p95"/>
          <p:cNvSpPr>
            <a:spLocks noGrp="1"/>
          </p:cNvSpPr>
          <p:nvPr>
            <p:ph type="pic" idx="5"/>
          </p:nvPr>
        </p:nvSpPr>
        <p:spPr>
          <a:xfrm>
            <a:off x="3920000" y="797243"/>
            <a:ext cx="1219200" cy="1219200"/>
          </a:xfrm>
          <a:prstGeom prst="ellipse">
            <a:avLst/>
          </a:prstGeom>
          <a:solidFill>
            <a:schemeClr val="lt1"/>
          </a:solidFill>
          <a:ln>
            <a:noFill/>
          </a:ln>
        </p:spPr>
        <p:txBody>
          <a:bodyPr spcFirstLastPara="1" wrap="square" lIns="0" tIns="0" rIns="0" bIns="0" anchor="ctr" anchorCtr="0">
            <a:noAutofit/>
          </a:bodyPr>
          <a:lstStyle>
            <a:lvl1pPr marR="0" lvl="0" algn="ctr" rtl="0">
              <a:lnSpc>
                <a:spcPct val="150000"/>
              </a:lnSpc>
              <a:spcBef>
                <a:spcPts val="1000"/>
              </a:spcBef>
              <a:spcAft>
                <a:spcPts val="0"/>
              </a:spcAft>
              <a:buClr>
                <a:srgbClr val="0029FF"/>
              </a:buClr>
              <a:buSzPts val="900"/>
              <a:buFont typeface="Arial"/>
              <a:buNone/>
              <a:defRPr sz="900" b="0" i="0" u="none" strike="noStrike" cap="none">
                <a:solidFill>
                  <a:srgbClr val="BFBFBF"/>
                </a:solidFill>
                <a:latin typeface="Poppins"/>
                <a:ea typeface="Poppins"/>
                <a:cs typeface="Poppins"/>
                <a:sym typeface="Poppins"/>
              </a:defRPr>
            </a:lvl1pPr>
            <a:lvl2pPr marR="0" lvl="1" algn="l" rtl="0">
              <a:lnSpc>
                <a:spcPct val="150000"/>
              </a:lnSpc>
              <a:spcBef>
                <a:spcPts val="500"/>
              </a:spcBef>
              <a:spcAft>
                <a:spcPts val="0"/>
              </a:spcAft>
              <a:buClr>
                <a:srgbClr val="0029FF"/>
              </a:buClr>
              <a:buSzPts val="1800"/>
              <a:buFont typeface="Arial"/>
              <a:buChar char="•"/>
              <a:defRPr sz="1800" b="0" i="0" u="none" strike="noStrike" cap="none">
                <a:solidFill>
                  <a:schemeClr val="dk1"/>
                </a:solidFill>
                <a:latin typeface="Poppins"/>
                <a:ea typeface="Poppins"/>
                <a:cs typeface="Poppins"/>
                <a:sym typeface="Poppins"/>
              </a:defRPr>
            </a:lvl2pPr>
            <a:lvl3pPr marR="0" lvl="2" algn="l" rtl="0">
              <a:lnSpc>
                <a:spcPct val="150000"/>
              </a:lnSpc>
              <a:spcBef>
                <a:spcPts val="500"/>
              </a:spcBef>
              <a:spcAft>
                <a:spcPts val="0"/>
              </a:spcAft>
              <a:buClr>
                <a:srgbClr val="0029FF"/>
              </a:buClr>
              <a:buSzPts val="1600"/>
              <a:buFont typeface="Arial"/>
              <a:buChar char="•"/>
              <a:defRPr sz="1600" b="0" i="0" u="none" strike="noStrike" cap="none">
                <a:solidFill>
                  <a:schemeClr val="dk1"/>
                </a:solidFill>
                <a:latin typeface="Poppins"/>
                <a:ea typeface="Poppins"/>
                <a:cs typeface="Poppins"/>
                <a:sym typeface="Poppins"/>
              </a:defRPr>
            </a:lvl3pPr>
            <a:lvl4pPr marR="0" lvl="3" algn="l" rtl="0">
              <a:lnSpc>
                <a:spcPct val="150000"/>
              </a:lnSpc>
              <a:spcBef>
                <a:spcPts val="500"/>
              </a:spcBef>
              <a:spcAft>
                <a:spcPts val="0"/>
              </a:spcAft>
              <a:buClr>
                <a:srgbClr val="0029FF"/>
              </a:buClr>
              <a:buSzPts val="1400"/>
              <a:buFont typeface="Arial"/>
              <a:buChar char="•"/>
              <a:defRPr sz="1400" b="0" i="0" u="none" strike="noStrike" cap="none">
                <a:solidFill>
                  <a:schemeClr val="dk1"/>
                </a:solidFill>
                <a:latin typeface="Poppins"/>
                <a:ea typeface="Poppins"/>
                <a:cs typeface="Poppins"/>
                <a:sym typeface="Poppins"/>
              </a:defRPr>
            </a:lvl4pPr>
            <a:lvl5pPr marR="0" lvl="4" algn="l" rtl="0">
              <a:lnSpc>
                <a:spcPct val="150000"/>
              </a:lnSpc>
              <a:spcBef>
                <a:spcPts val="500"/>
              </a:spcBef>
              <a:spcAft>
                <a:spcPts val="0"/>
              </a:spcAft>
              <a:buClr>
                <a:srgbClr val="0029FF"/>
              </a:buClr>
              <a:buSzPts val="1200"/>
              <a:buFont typeface="Arial"/>
              <a:buChar char="•"/>
              <a:defRPr sz="1200" b="0" i="0" u="none" strike="noStrike" cap="none">
                <a:solidFill>
                  <a:schemeClr val="dk1"/>
                </a:solidFill>
                <a:latin typeface="Poppins"/>
                <a:ea typeface="Poppins"/>
                <a:cs typeface="Poppins"/>
                <a:sym typeface="Poppi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62" name="Google Shape;762;p95"/>
          <p:cNvSpPr>
            <a:spLocks noGrp="1"/>
          </p:cNvSpPr>
          <p:nvPr>
            <p:ph type="pic" idx="6"/>
          </p:nvPr>
        </p:nvSpPr>
        <p:spPr>
          <a:xfrm>
            <a:off x="3920000" y="2899218"/>
            <a:ext cx="1219200" cy="1219200"/>
          </a:xfrm>
          <a:prstGeom prst="ellipse">
            <a:avLst/>
          </a:prstGeom>
          <a:solidFill>
            <a:schemeClr val="lt1"/>
          </a:solidFill>
          <a:ln>
            <a:noFill/>
          </a:ln>
        </p:spPr>
        <p:txBody>
          <a:bodyPr spcFirstLastPara="1" wrap="square" lIns="0" tIns="0" rIns="0" bIns="0" anchor="ctr" anchorCtr="0">
            <a:noAutofit/>
          </a:bodyPr>
          <a:lstStyle>
            <a:lvl1pPr marR="0" lvl="0" algn="ctr" rtl="0">
              <a:lnSpc>
                <a:spcPct val="150000"/>
              </a:lnSpc>
              <a:spcBef>
                <a:spcPts val="1000"/>
              </a:spcBef>
              <a:spcAft>
                <a:spcPts val="0"/>
              </a:spcAft>
              <a:buClr>
                <a:srgbClr val="0029FF"/>
              </a:buClr>
              <a:buSzPts val="900"/>
              <a:buFont typeface="Arial"/>
              <a:buNone/>
              <a:defRPr sz="900" b="0" i="0" u="none" strike="noStrike" cap="none">
                <a:solidFill>
                  <a:srgbClr val="BFBFBF"/>
                </a:solidFill>
                <a:latin typeface="Poppins"/>
                <a:ea typeface="Poppins"/>
                <a:cs typeface="Poppins"/>
                <a:sym typeface="Poppins"/>
              </a:defRPr>
            </a:lvl1pPr>
            <a:lvl2pPr marR="0" lvl="1" algn="l" rtl="0">
              <a:lnSpc>
                <a:spcPct val="150000"/>
              </a:lnSpc>
              <a:spcBef>
                <a:spcPts val="500"/>
              </a:spcBef>
              <a:spcAft>
                <a:spcPts val="0"/>
              </a:spcAft>
              <a:buClr>
                <a:srgbClr val="0029FF"/>
              </a:buClr>
              <a:buSzPts val="1800"/>
              <a:buFont typeface="Arial"/>
              <a:buChar char="•"/>
              <a:defRPr sz="1800" b="0" i="0" u="none" strike="noStrike" cap="none">
                <a:solidFill>
                  <a:schemeClr val="dk1"/>
                </a:solidFill>
                <a:latin typeface="Poppins"/>
                <a:ea typeface="Poppins"/>
                <a:cs typeface="Poppins"/>
                <a:sym typeface="Poppins"/>
              </a:defRPr>
            </a:lvl2pPr>
            <a:lvl3pPr marR="0" lvl="2" algn="l" rtl="0">
              <a:lnSpc>
                <a:spcPct val="150000"/>
              </a:lnSpc>
              <a:spcBef>
                <a:spcPts val="500"/>
              </a:spcBef>
              <a:spcAft>
                <a:spcPts val="0"/>
              </a:spcAft>
              <a:buClr>
                <a:srgbClr val="0029FF"/>
              </a:buClr>
              <a:buSzPts val="1600"/>
              <a:buFont typeface="Arial"/>
              <a:buChar char="•"/>
              <a:defRPr sz="1600" b="0" i="0" u="none" strike="noStrike" cap="none">
                <a:solidFill>
                  <a:schemeClr val="dk1"/>
                </a:solidFill>
                <a:latin typeface="Poppins"/>
                <a:ea typeface="Poppins"/>
                <a:cs typeface="Poppins"/>
                <a:sym typeface="Poppins"/>
              </a:defRPr>
            </a:lvl3pPr>
            <a:lvl4pPr marR="0" lvl="3" algn="l" rtl="0">
              <a:lnSpc>
                <a:spcPct val="150000"/>
              </a:lnSpc>
              <a:spcBef>
                <a:spcPts val="500"/>
              </a:spcBef>
              <a:spcAft>
                <a:spcPts val="0"/>
              </a:spcAft>
              <a:buClr>
                <a:srgbClr val="0029FF"/>
              </a:buClr>
              <a:buSzPts val="1400"/>
              <a:buFont typeface="Arial"/>
              <a:buChar char="•"/>
              <a:defRPr sz="1400" b="0" i="0" u="none" strike="noStrike" cap="none">
                <a:solidFill>
                  <a:schemeClr val="dk1"/>
                </a:solidFill>
                <a:latin typeface="Poppins"/>
                <a:ea typeface="Poppins"/>
                <a:cs typeface="Poppins"/>
                <a:sym typeface="Poppins"/>
              </a:defRPr>
            </a:lvl4pPr>
            <a:lvl5pPr marR="0" lvl="4" algn="l" rtl="0">
              <a:lnSpc>
                <a:spcPct val="150000"/>
              </a:lnSpc>
              <a:spcBef>
                <a:spcPts val="500"/>
              </a:spcBef>
              <a:spcAft>
                <a:spcPts val="0"/>
              </a:spcAft>
              <a:buClr>
                <a:srgbClr val="0029FF"/>
              </a:buClr>
              <a:buSzPts val="1200"/>
              <a:buFont typeface="Arial"/>
              <a:buChar char="•"/>
              <a:defRPr sz="1200" b="0" i="0" u="none" strike="noStrike" cap="none">
                <a:solidFill>
                  <a:schemeClr val="dk1"/>
                </a:solidFill>
                <a:latin typeface="Poppins"/>
                <a:ea typeface="Poppins"/>
                <a:cs typeface="Poppins"/>
                <a:sym typeface="Poppi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63" name="Google Shape;763;p95"/>
          <p:cNvSpPr txBox="1">
            <a:spLocks noGrp="1"/>
          </p:cNvSpPr>
          <p:nvPr>
            <p:ph type="body" idx="7"/>
          </p:nvPr>
        </p:nvSpPr>
        <p:spPr>
          <a:xfrm>
            <a:off x="3219922" y="2178081"/>
            <a:ext cx="2619600" cy="216000"/>
          </a:xfrm>
          <a:prstGeom prst="rect">
            <a:avLst/>
          </a:prstGeom>
          <a:noFill/>
          <a:ln>
            <a:noFill/>
          </a:ln>
        </p:spPr>
        <p:txBody>
          <a:bodyPr spcFirstLastPara="1" wrap="square" lIns="0" tIns="0" rIns="0" bIns="0" anchor="t" anchorCtr="0">
            <a:noAutofit/>
          </a:bodyPr>
          <a:lstStyle>
            <a:lvl1pPr marL="457200" lvl="0" indent="-228600" algn="ctr" rtl="0">
              <a:lnSpc>
                <a:spcPct val="100000"/>
              </a:lnSpc>
              <a:spcBef>
                <a:spcPts val="1000"/>
              </a:spcBef>
              <a:spcAft>
                <a:spcPts val="0"/>
              </a:spcAft>
              <a:buSzPts val="1400"/>
              <a:buNone/>
              <a:defRPr sz="1400" b="1"/>
            </a:lvl1pPr>
            <a:lvl2pPr marL="914400" lvl="1" indent="-228600" algn="l" rtl="0">
              <a:lnSpc>
                <a:spcPct val="150000"/>
              </a:lnSpc>
              <a:spcBef>
                <a:spcPts val="500"/>
              </a:spcBef>
              <a:spcAft>
                <a:spcPts val="0"/>
              </a:spcAft>
              <a:buSzPts val="2000"/>
              <a:buNone/>
              <a:defRPr sz="2000" b="1"/>
            </a:lvl2pPr>
            <a:lvl3pPr marL="1371600" lvl="2" indent="-228600" algn="l" rtl="0">
              <a:lnSpc>
                <a:spcPct val="150000"/>
              </a:lnSpc>
              <a:spcBef>
                <a:spcPts val="500"/>
              </a:spcBef>
              <a:spcAft>
                <a:spcPts val="0"/>
              </a:spcAft>
              <a:buSzPts val="1800"/>
              <a:buNone/>
              <a:defRPr sz="1800" b="1"/>
            </a:lvl3pPr>
            <a:lvl4pPr marL="1828800" lvl="3" indent="-228600" algn="l" rtl="0">
              <a:lnSpc>
                <a:spcPct val="150000"/>
              </a:lnSpc>
              <a:spcBef>
                <a:spcPts val="500"/>
              </a:spcBef>
              <a:spcAft>
                <a:spcPts val="0"/>
              </a:spcAft>
              <a:buSzPts val="1600"/>
              <a:buNone/>
              <a:defRPr sz="1600" b="1"/>
            </a:lvl4pPr>
            <a:lvl5pPr marL="2286000" lvl="4" indent="-228600" algn="l" rtl="0">
              <a:lnSpc>
                <a:spcPct val="150000"/>
              </a:lnSpc>
              <a:spcBef>
                <a:spcPts val="500"/>
              </a:spcBef>
              <a:spcAft>
                <a:spcPts val="0"/>
              </a:spcAft>
              <a:buSzPts val="1600"/>
              <a:buNone/>
              <a:defRPr sz="1600" b="1"/>
            </a:lvl5pPr>
            <a:lvl6pPr marL="2743200" lvl="5" indent="-228600" algn="l" rtl="0">
              <a:lnSpc>
                <a:spcPct val="90000"/>
              </a:lnSpc>
              <a:spcBef>
                <a:spcPts val="500"/>
              </a:spcBef>
              <a:spcAft>
                <a:spcPts val="0"/>
              </a:spcAft>
              <a:buClr>
                <a:schemeClr val="dk1"/>
              </a:buClr>
              <a:buSzPts val="1600"/>
              <a:buNone/>
              <a:defRPr sz="1600" b="1"/>
            </a:lvl6pPr>
            <a:lvl7pPr marL="3200400" lvl="6" indent="-228600" algn="l" rtl="0">
              <a:lnSpc>
                <a:spcPct val="90000"/>
              </a:lnSpc>
              <a:spcBef>
                <a:spcPts val="500"/>
              </a:spcBef>
              <a:spcAft>
                <a:spcPts val="0"/>
              </a:spcAft>
              <a:buClr>
                <a:schemeClr val="dk1"/>
              </a:buClr>
              <a:buSzPts val="1600"/>
              <a:buNone/>
              <a:defRPr sz="1600" b="1"/>
            </a:lvl7pPr>
            <a:lvl8pPr marL="3657600" lvl="7" indent="-228600" algn="l" rtl="0">
              <a:lnSpc>
                <a:spcPct val="90000"/>
              </a:lnSpc>
              <a:spcBef>
                <a:spcPts val="500"/>
              </a:spcBef>
              <a:spcAft>
                <a:spcPts val="0"/>
              </a:spcAft>
              <a:buClr>
                <a:schemeClr val="dk1"/>
              </a:buClr>
              <a:buSzPts val="1600"/>
              <a:buNone/>
              <a:defRPr sz="1600" b="1"/>
            </a:lvl8pPr>
            <a:lvl9pPr marL="4114800" lvl="8" indent="-228600" algn="l" rtl="0">
              <a:lnSpc>
                <a:spcPct val="90000"/>
              </a:lnSpc>
              <a:spcBef>
                <a:spcPts val="500"/>
              </a:spcBef>
              <a:spcAft>
                <a:spcPts val="0"/>
              </a:spcAft>
              <a:buClr>
                <a:schemeClr val="dk1"/>
              </a:buClr>
              <a:buSzPts val="1600"/>
              <a:buNone/>
              <a:defRPr sz="1600" b="1"/>
            </a:lvl9pPr>
          </a:lstStyle>
          <a:p>
            <a:endParaRPr/>
          </a:p>
        </p:txBody>
      </p:sp>
      <p:sp>
        <p:nvSpPr>
          <p:cNvPr id="764" name="Google Shape;764;p95"/>
          <p:cNvSpPr txBox="1">
            <a:spLocks noGrp="1"/>
          </p:cNvSpPr>
          <p:nvPr>
            <p:ph type="body" idx="8"/>
          </p:nvPr>
        </p:nvSpPr>
        <p:spPr>
          <a:xfrm>
            <a:off x="3219922" y="4262458"/>
            <a:ext cx="2619600" cy="239700"/>
          </a:xfrm>
          <a:prstGeom prst="rect">
            <a:avLst/>
          </a:prstGeom>
          <a:noFill/>
          <a:ln>
            <a:noFill/>
          </a:ln>
        </p:spPr>
        <p:txBody>
          <a:bodyPr spcFirstLastPara="1" wrap="square" lIns="0" tIns="0" rIns="0" bIns="0" anchor="t" anchorCtr="0">
            <a:noAutofit/>
          </a:bodyPr>
          <a:lstStyle>
            <a:lvl1pPr marL="457200" lvl="0" indent="-228600" algn="ctr" rtl="0">
              <a:lnSpc>
                <a:spcPct val="100000"/>
              </a:lnSpc>
              <a:spcBef>
                <a:spcPts val="1000"/>
              </a:spcBef>
              <a:spcAft>
                <a:spcPts val="0"/>
              </a:spcAft>
              <a:buSzPts val="1400"/>
              <a:buNone/>
              <a:defRPr sz="1400" b="1"/>
            </a:lvl1pPr>
            <a:lvl2pPr marL="914400" lvl="1" indent="-228600" algn="l" rtl="0">
              <a:lnSpc>
                <a:spcPct val="150000"/>
              </a:lnSpc>
              <a:spcBef>
                <a:spcPts val="500"/>
              </a:spcBef>
              <a:spcAft>
                <a:spcPts val="0"/>
              </a:spcAft>
              <a:buSzPts val="2000"/>
              <a:buNone/>
              <a:defRPr sz="2000" b="1"/>
            </a:lvl2pPr>
            <a:lvl3pPr marL="1371600" lvl="2" indent="-228600" algn="l" rtl="0">
              <a:lnSpc>
                <a:spcPct val="150000"/>
              </a:lnSpc>
              <a:spcBef>
                <a:spcPts val="500"/>
              </a:spcBef>
              <a:spcAft>
                <a:spcPts val="0"/>
              </a:spcAft>
              <a:buSzPts val="1800"/>
              <a:buNone/>
              <a:defRPr sz="1800" b="1"/>
            </a:lvl3pPr>
            <a:lvl4pPr marL="1828800" lvl="3" indent="-228600" algn="l" rtl="0">
              <a:lnSpc>
                <a:spcPct val="150000"/>
              </a:lnSpc>
              <a:spcBef>
                <a:spcPts val="500"/>
              </a:spcBef>
              <a:spcAft>
                <a:spcPts val="0"/>
              </a:spcAft>
              <a:buSzPts val="1600"/>
              <a:buNone/>
              <a:defRPr sz="1600" b="1"/>
            </a:lvl4pPr>
            <a:lvl5pPr marL="2286000" lvl="4" indent="-228600" algn="l" rtl="0">
              <a:lnSpc>
                <a:spcPct val="150000"/>
              </a:lnSpc>
              <a:spcBef>
                <a:spcPts val="500"/>
              </a:spcBef>
              <a:spcAft>
                <a:spcPts val="0"/>
              </a:spcAft>
              <a:buSzPts val="1600"/>
              <a:buNone/>
              <a:defRPr sz="1600" b="1"/>
            </a:lvl5pPr>
            <a:lvl6pPr marL="2743200" lvl="5" indent="-228600" algn="l" rtl="0">
              <a:lnSpc>
                <a:spcPct val="90000"/>
              </a:lnSpc>
              <a:spcBef>
                <a:spcPts val="500"/>
              </a:spcBef>
              <a:spcAft>
                <a:spcPts val="0"/>
              </a:spcAft>
              <a:buClr>
                <a:schemeClr val="dk1"/>
              </a:buClr>
              <a:buSzPts val="1600"/>
              <a:buNone/>
              <a:defRPr sz="1600" b="1"/>
            </a:lvl6pPr>
            <a:lvl7pPr marL="3200400" lvl="6" indent="-228600" algn="l" rtl="0">
              <a:lnSpc>
                <a:spcPct val="90000"/>
              </a:lnSpc>
              <a:spcBef>
                <a:spcPts val="500"/>
              </a:spcBef>
              <a:spcAft>
                <a:spcPts val="0"/>
              </a:spcAft>
              <a:buClr>
                <a:schemeClr val="dk1"/>
              </a:buClr>
              <a:buSzPts val="1600"/>
              <a:buNone/>
              <a:defRPr sz="1600" b="1"/>
            </a:lvl7pPr>
            <a:lvl8pPr marL="3657600" lvl="7" indent="-228600" algn="l" rtl="0">
              <a:lnSpc>
                <a:spcPct val="90000"/>
              </a:lnSpc>
              <a:spcBef>
                <a:spcPts val="500"/>
              </a:spcBef>
              <a:spcAft>
                <a:spcPts val="0"/>
              </a:spcAft>
              <a:buClr>
                <a:schemeClr val="dk1"/>
              </a:buClr>
              <a:buSzPts val="1600"/>
              <a:buNone/>
              <a:defRPr sz="1600" b="1"/>
            </a:lvl8pPr>
            <a:lvl9pPr marL="4114800" lvl="8" indent="-228600" algn="l" rtl="0">
              <a:lnSpc>
                <a:spcPct val="90000"/>
              </a:lnSpc>
              <a:spcBef>
                <a:spcPts val="500"/>
              </a:spcBef>
              <a:spcAft>
                <a:spcPts val="0"/>
              </a:spcAft>
              <a:buClr>
                <a:schemeClr val="dk1"/>
              </a:buClr>
              <a:buSzPts val="1600"/>
              <a:buNone/>
              <a:defRPr sz="1600" b="1"/>
            </a:lvl9pPr>
          </a:lstStyle>
          <a:p>
            <a:endParaRPr/>
          </a:p>
        </p:txBody>
      </p:sp>
      <p:sp>
        <p:nvSpPr>
          <p:cNvPr id="765" name="Google Shape;765;p95"/>
          <p:cNvSpPr>
            <a:spLocks noGrp="1"/>
          </p:cNvSpPr>
          <p:nvPr>
            <p:ph type="pic" idx="9"/>
          </p:nvPr>
        </p:nvSpPr>
        <p:spPr>
          <a:xfrm>
            <a:off x="6859564" y="797243"/>
            <a:ext cx="1219200" cy="1219200"/>
          </a:xfrm>
          <a:prstGeom prst="ellipse">
            <a:avLst/>
          </a:prstGeom>
          <a:solidFill>
            <a:schemeClr val="lt1"/>
          </a:solidFill>
          <a:ln>
            <a:noFill/>
          </a:ln>
        </p:spPr>
        <p:txBody>
          <a:bodyPr spcFirstLastPara="1" wrap="square" lIns="0" tIns="0" rIns="0" bIns="0" anchor="ctr" anchorCtr="0">
            <a:noAutofit/>
          </a:bodyPr>
          <a:lstStyle>
            <a:lvl1pPr marR="0" lvl="0" algn="ctr" rtl="0">
              <a:lnSpc>
                <a:spcPct val="150000"/>
              </a:lnSpc>
              <a:spcBef>
                <a:spcPts val="1000"/>
              </a:spcBef>
              <a:spcAft>
                <a:spcPts val="0"/>
              </a:spcAft>
              <a:buClr>
                <a:srgbClr val="0029FF"/>
              </a:buClr>
              <a:buSzPts val="900"/>
              <a:buFont typeface="Arial"/>
              <a:buNone/>
              <a:defRPr sz="900" b="0" i="0" u="none" strike="noStrike" cap="none">
                <a:solidFill>
                  <a:srgbClr val="BFBFBF"/>
                </a:solidFill>
                <a:latin typeface="Poppins"/>
                <a:ea typeface="Poppins"/>
                <a:cs typeface="Poppins"/>
                <a:sym typeface="Poppins"/>
              </a:defRPr>
            </a:lvl1pPr>
            <a:lvl2pPr marR="0" lvl="1" algn="l" rtl="0">
              <a:lnSpc>
                <a:spcPct val="150000"/>
              </a:lnSpc>
              <a:spcBef>
                <a:spcPts val="500"/>
              </a:spcBef>
              <a:spcAft>
                <a:spcPts val="0"/>
              </a:spcAft>
              <a:buClr>
                <a:srgbClr val="0029FF"/>
              </a:buClr>
              <a:buSzPts val="1800"/>
              <a:buFont typeface="Arial"/>
              <a:buChar char="•"/>
              <a:defRPr sz="1800" b="0" i="0" u="none" strike="noStrike" cap="none">
                <a:solidFill>
                  <a:schemeClr val="dk1"/>
                </a:solidFill>
                <a:latin typeface="Poppins"/>
                <a:ea typeface="Poppins"/>
                <a:cs typeface="Poppins"/>
                <a:sym typeface="Poppins"/>
              </a:defRPr>
            </a:lvl2pPr>
            <a:lvl3pPr marR="0" lvl="2" algn="l" rtl="0">
              <a:lnSpc>
                <a:spcPct val="150000"/>
              </a:lnSpc>
              <a:spcBef>
                <a:spcPts val="500"/>
              </a:spcBef>
              <a:spcAft>
                <a:spcPts val="0"/>
              </a:spcAft>
              <a:buClr>
                <a:srgbClr val="0029FF"/>
              </a:buClr>
              <a:buSzPts val="1600"/>
              <a:buFont typeface="Arial"/>
              <a:buChar char="•"/>
              <a:defRPr sz="1600" b="0" i="0" u="none" strike="noStrike" cap="none">
                <a:solidFill>
                  <a:schemeClr val="dk1"/>
                </a:solidFill>
                <a:latin typeface="Poppins"/>
                <a:ea typeface="Poppins"/>
                <a:cs typeface="Poppins"/>
                <a:sym typeface="Poppins"/>
              </a:defRPr>
            </a:lvl3pPr>
            <a:lvl4pPr marR="0" lvl="3" algn="l" rtl="0">
              <a:lnSpc>
                <a:spcPct val="150000"/>
              </a:lnSpc>
              <a:spcBef>
                <a:spcPts val="500"/>
              </a:spcBef>
              <a:spcAft>
                <a:spcPts val="0"/>
              </a:spcAft>
              <a:buClr>
                <a:srgbClr val="0029FF"/>
              </a:buClr>
              <a:buSzPts val="1400"/>
              <a:buFont typeface="Arial"/>
              <a:buChar char="•"/>
              <a:defRPr sz="1400" b="0" i="0" u="none" strike="noStrike" cap="none">
                <a:solidFill>
                  <a:schemeClr val="dk1"/>
                </a:solidFill>
                <a:latin typeface="Poppins"/>
                <a:ea typeface="Poppins"/>
                <a:cs typeface="Poppins"/>
                <a:sym typeface="Poppins"/>
              </a:defRPr>
            </a:lvl4pPr>
            <a:lvl5pPr marR="0" lvl="4" algn="l" rtl="0">
              <a:lnSpc>
                <a:spcPct val="150000"/>
              </a:lnSpc>
              <a:spcBef>
                <a:spcPts val="500"/>
              </a:spcBef>
              <a:spcAft>
                <a:spcPts val="0"/>
              </a:spcAft>
              <a:buClr>
                <a:srgbClr val="0029FF"/>
              </a:buClr>
              <a:buSzPts val="1200"/>
              <a:buFont typeface="Arial"/>
              <a:buChar char="•"/>
              <a:defRPr sz="1200" b="0" i="0" u="none" strike="noStrike" cap="none">
                <a:solidFill>
                  <a:schemeClr val="dk1"/>
                </a:solidFill>
                <a:latin typeface="Poppins"/>
                <a:ea typeface="Poppins"/>
                <a:cs typeface="Poppins"/>
                <a:sym typeface="Poppi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66" name="Google Shape;766;p95"/>
          <p:cNvSpPr>
            <a:spLocks noGrp="1"/>
          </p:cNvSpPr>
          <p:nvPr>
            <p:ph type="pic" idx="13"/>
          </p:nvPr>
        </p:nvSpPr>
        <p:spPr>
          <a:xfrm>
            <a:off x="6859564" y="2899218"/>
            <a:ext cx="1219200" cy="1219200"/>
          </a:xfrm>
          <a:prstGeom prst="ellipse">
            <a:avLst/>
          </a:prstGeom>
          <a:solidFill>
            <a:schemeClr val="lt1"/>
          </a:solidFill>
          <a:ln>
            <a:noFill/>
          </a:ln>
        </p:spPr>
        <p:txBody>
          <a:bodyPr spcFirstLastPara="1" wrap="square" lIns="0" tIns="0" rIns="0" bIns="0" anchor="ctr" anchorCtr="0">
            <a:noAutofit/>
          </a:bodyPr>
          <a:lstStyle>
            <a:lvl1pPr marR="0" lvl="0" algn="ctr" rtl="0">
              <a:lnSpc>
                <a:spcPct val="150000"/>
              </a:lnSpc>
              <a:spcBef>
                <a:spcPts val="1000"/>
              </a:spcBef>
              <a:spcAft>
                <a:spcPts val="0"/>
              </a:spcAft>
              <a:buClr>
                <a:srgbClr val="0029FF"/>
              </a:buClr>
              <a:buSzPts val="900"/>
              <a:buFont typeface="Arial"/>
              <a:buNone/>
              <a:defRPr sz="900" b="0" i="0" u="none" strike="noStrike" cap="none">
                <a:solidFill>
                  <a:srgbClr val="BFBFBF"/>
                </a:solidFill>
                <a:latin typeface="Poppins"/>
                <a:ea typeface="Poppins"/>
                <a:cs typeface="Poppins"/>
                <a:sym typeface="Poppins"/>
              </a:defRPr>
            </a:lvl1pPr>
            <a:lvl2pPr marR="0" lvl="1" algn="l" rtl="0">
              <a:lnSpc>
                <a:spcPct val="150000"/>
              </a:lnSpc>
              <a:spcBef>
                <a:spcPts val="500"/>
              </a:spcBef>
              <a:spcAft>
                <a:spcPts val="0"/>
              </a:spcAft>
              <a:buClr>
                <a:srgbClr val="0029FF"/>
              </a:buClr>
              <a:buSzPts val="1800"/>
              <a:buFont typeface="Arial"/>
              <a:buChar char="•"/>
              <a:defRPr sz="1800" b="0" i="0" u="none" strike="noStrike" cap="none">
                <a:solidFill>
                  <a:schemeClr val="dk1"/>
                </a:solidFill>
                <a:latin typeface="Poppins"/>
                <a:ea typeface="Poppins"/>
                <a:cs typeface="Poppins"/>
                <a:sym typeface="Poppins"/>
              </a:defRPr>
            </a:lvl2pPr>
            <a:lvl3pPr marR="0" lvl="2" algn="l" rtl="0">
              <a:lnSpc>
                <a:spcPct val="150000"/>
              </a:lnSpc>
              <a:spcBef>
                <a:spcPts val="500"/>
              </a:spcBef>
              <a:spcAft>
                <a:spcPts val="0"/>
              </a:spcAft>
              <a:buClr>
                <a:srgbClr val="0029FF"/>
              </a:buClr>
              <a:buSzPts val="1600"/>
              <a:buFont typeface="Arial"/>
              <a:buChar char="•"/>
              <a:defRPr sz="1600" b="0" i="0" u="none" strike="noStrike" cap="none">
                <a:solidFill>
                  <a:schemeClr val="dk1"/>
                </a:solidFill>
                <a:latin typeface="Poppins"/>
                <a:ea typeface="Poppins"/>
                <a:cs typeface="Poppins"/>
                <a:sym typeface="Poppins"/>
              </a:defRPr>
            </a:lvl3pPr>
            <a:lvl4pPr marR="0" lvl="3" algn="l" rtl="0">
              <a:lnSpc>
                <a:spcPct val="150000"/>
              </a:lnSpc>
              <a:spcBef>
                <a:spcPts val="500"/>
              </a:spcBef>
              <a:spcAft>
                <a:spcPts val="0"/>
              </a:spcAft>
              <a:buClr>
                <a:srgbClr val="0029FF"/>
              </a:buClr>
              <a:buSzPts val="1400"/>
              <a:buFont typeface="Arial"/>
              <a:buChar char="•"/>
              <a:defRPr sz="1400" b="0" i="0" u="none" strike="noStrike" cap="none">
                <a:solidFill>
                  <a:schemeClr val="dk1"/>
                </a:solidFill>
                <a:latin typeface="Poppins"/>
                <a:ea typeface="Poppins"/>
                <a:cs typeface="Poppins"/>
                <a:sym typeface="Poppins"/>
              </a:defRPr>
            </a:lvl4pPr>
            <a:lvl5pPr marR="0" lvl="4" algn="l" rtl="0">
              <a:lnSpc>
                <a:spcPct val="150000"/>
              </a:lnSpc>
              <a:spcBef>
                <a:spcPts val="500"/>
              </a:spcBef>
              <a:spcAft>
                <a:spcPts val="0"/>
              </a:spcAft>
              <a:buClr>
                <a:srgbClr val="0029FF"/>
              </a:buClr>
              <a:buSzPts val="1200"/>
              <a:buFont typeface="Arial"/>
              <a:buChar char="•"/>
              <a:defRPr sz="1200" b="0" i="0" u="none" strike="noStrike" cap="none">
                <a:solidFill>
                  <a:schemeClr val="dk1"/>
                </a:solidFill>
                <a:latin typeface="Poppins"/>
                <a:ea typeface="Poppins"/>
                <a:cs typeface="Poppins"/>
                <a:sym typeface="Poppi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67" name="Google Shape;767;p95"/>
          <p:cNvSpPr txBox="1">
            <a:spLocks noGrp="1"/>
          </p:cNvSpPr>
          <p:nvPr>
            <p:ph type="body" idx="14"/>
          </p:nvPr>
        </p:nvSpPr>
        <p:spPr>
          <a:xfrm>
            <a:off x="6159486" y="2178081"/>
            <a:ext cx="2619600" cy="216000"/>
          </a:xfrm>
          <a:prstGeom prst="rect">
            <a:avLst/>
          </a:prstGeom>
          <a:noFill/>
          <a:ln>
            <a:noFill/>
          </a:ln>
        </p:spPr>
        <p:txBody>
          <a:bodyPr spcFirstLastPara="1" wrap="square" lIns="0" tIns="0" rIns="0" bIns="0" anchor="t" anchorCtr="0">
            <a:noAutofit/>
          </a:bodyPr>
          <a:lstStyle>
            <a:lvl1pPr marL="457200" lvl="0" indent="-228600" algn="ctr" rtl="0">
              <a:lnSpc>
                <a:spcPct val="100000"/>
              </a:lnSpc>
              <a:spcBef>
                <a:spcPts val="1000"/>
              </a:spcBef>
              <a:spcAft>
                <a:spcPts val="0"/>
              </a:spcAft>
              <a:buSzPts val="1400"/>
              <a:buNone/>
              <a:defRPr sz="1400" b="1"/>
            </a:lvl1pPr>
            <a:lvl2pPr marL="914400" lvl="1" indent="-228600" algn="l" rtl="0">
              <a:lnSpc>
                <a:spcPct val="150000"/>
              </a:lnSpc>
              <a:spcBef>
                <a:spcPts val="500"/>
              </a:spcBef>
              <a:spcAft>
                <a:spcPts val="0"/>
              </a:spcAft>
              <a:buSzPts val="2000"/>
              <a:buNone/>
              <a:defRPr sz="2000" b="1"/>
            </a:lvl2pPr>
            <a:lvl3pPr marL="1371600" lvl="2" indent="-228600" algn="l" rtl="0">
              <a:lnSpc>
                <a:spcPct val="150000"/>
              </a:lnSpc>
              <a:spcBef>
                <a:spcPts val="500"/>
              </a:spcBef>
              <a:spcAft>
                <a:spcPts val="0"/>
              </a:spcAft>
              <a:buSzPts val="1800"/>
              <a:buNone/>
              <a:defRPr sz="1800" b="1"/>
            </a:lvl3pPr>
            <a:lvl4pPr marL="1828800" lvl="3" indent="-228600" algn="l" rtl="0">
              <a:lnSpc>
                <a:spcPct val="150000"/>
              </a:lnSpc>
              <a:spcBef>
                <a:spcPts val="500"/>
              </a:spcBef>
              <a:spcAft>
                <a:spcPts val="0"/>
              </a:spcAft>
              <a:buSzPts val="1600"/>
              <a:buNone/>
              <a:defRPr sz="1600" b="1"/>
            </a:lvl4pPr>
            <a:lvl5pPr marL="2286000" lvl="4" indent="-228600" algn="l" rtl="0">
              <a:lnSpc>
                <a:spcPct val="150000"/>
              </a:lnSpc>
              <a:spcBef>
                <a:spcPts val="500"/>
              </a:spcBef>
              <a:spcAft>
                <a:spcPts val="0"/>
              </a:spcAft>
              <a:buSzPts val="1600"/>
              <a:buNone/>
              <a:defRPr sz="1600" b="1"/>
            </a:lvl5pPr>
            <a:lvl6pPr marL="2743200" lvl="5" indent="-228600" algn="l" rtl="0">
              <a:lnSpc>
                <a:spcPct val="90000"/>
              </a:lnSpc>
              <a:spcBef>
                <a:spcPts val="500"/>
              </a:spcBef>
              <a:spcAft>
                <a:spcPts val="0"/>
              </a:spcAft>
              <a:buClr>
                <a:schemeClr val="dk1"/>
              </a:buClr>
              <a:buSzPts val="1600"/>
              <a:buNone/>
              <a:defRPr sz="1600" b="1"/>
            </a:lvl6pPr>
            <a:lvl7pPr marL="3200400" lvl="6" indent="-228600" algn="l" rtl="0">
              <a:lnSpc>
                <a:spcPct val="90000"/>
              </a:lnSpc>
              <a:spcBef>
                <a:spcPts val="500"/>
              </a:spcBef>
              <a:spcAft>
                <a:spcPts val="0"/>
              </a:spcAft>
              <a:buClr>
                <a:schemeClr val="dk1"/>
              </a:buClr>
              <a:buSzPts val="1600"/>
              <a:buNone/>
              <a:defRPr sz="1600" b="1"/>
            </a:lvl7pPr>
            <a:lvl8pPr marL="3657600" lvl="7" indent="-228600" algn="l" rtl="0">
              <a:lnSpc>
                <a:spcPct val="90000"/>
              </a:lnSpc>
              <a:spcBef>
                <a:spcPts val="500"/>
              </a:spcBef>
              <a:spcAft>
                <a:spcPts val="0"/>
              </a:spcAft>
              <a:buClr>
                <a:schemeClr val="dk1"/>
              </a:buClr>
              <a:buSzPts val="1600"/>
              <a:buNone/>
              <a:defRPr sz="1600" b="1"/>
            </a:lvl8pPr>
            <a:lvl9pPr marL="4114800" lvl="8" indent="-228600" algn="l" rtl="0">
              <a:lnSpc>
                <a:spcPct val="90000"/>
              </a:lnSpc>
              <a:spcBef>
                <a:spcPts val="500"/>
              </a:spcBef>
              <a:spcAft>
                <a:spcPts val="0"/>
              </a:spcAft>
              <a:buClr>
                <a:schemeClr val="dk1"/>
              </a:buClr>
              <a:buSzPts val="1600"/>
              <a:buNone/>
              <a:defRPr sz="1600" b="1"/>
            </a:lvl9pPr>
          </a:lstStyle>
          <a:p>
            <a:endParaRPr/>
          </a:p>
        </p:txBody>
      </p:sp>
      <p:sp>
        <p:nvSpPr>
          <p:cNvPr id="768" name="Google Shape;768;p95"/>
          <p:cNvSpPr txBox="1">
            <a:spLocks noGrp="1"/>
          </p:cNvSpPr>
          <p:nvPr>
            <p:ph type="body" idx="15"/>
          </p:nvPr>
        </p:nvSpPr>
        <p:spPr>
          <a:xfrm>
            <a:off x="6159486" y="4262458"/>
            <a:ext cx="2619600" cy="239700"/>
          </a:xfrm>
          <a:prstGeom prst="rect">
            <a:avLst/>
          </a:prstGeom>
          <a:noFill/>
          <a:ln>
            <a:noFill/>
          </a:ln>
        </p:spPr>
        <p:txBody>
          <a:bodyPr spcFirstLastPara="1" wrap="square" lIns="0" tIns="0" rIns="0" bIns="0" anchor="t" anchorCtr="0">
            <a:noAutofit/>
          </a:bodyPr>
          <a:lstStyle>
            <a:lvl1pPr marL="457200" lvl="0" indent="-228600" algn="ctr" rtl="0">
              <a:lnSpc>
                <a:spcPct val="100000"/>
              </a:lnSpc>
              <a:spcBef>
                <a:spcPts val="1000"/>
              </a:spcBef>
              <a:spcAft>
                <a:spcPts val="0"/>
              </a:spcAft>
              <a:buSzPts val="1400"/>
              <a:buNone/>
              <a:defRPr sz="1400" b="1"/>
            </a:lvl1pPr>
            <a:lvl2pPr marL="914400" lvl="1" indent="-228600" algn="l" rtl="0">
              <a:lnSpc>
                <a:spcPct val="150000"/>
              </a:lnSpc>
              <a:spcBef>
                <a:spcPts val="500"/>
              </a:spcBef>
              <a:spcAft>
                <a:spcPts val="0"/>
              </a:spcAft>
              <a:buSzPts val="2000"/>
              <a:buNone/>
              <a:defRPr sz="2000" b="1"/>
            </a:lvl2pPr>
            <a:lvl3pPr marL="1371600" lvl="2" indent="-228600" algn="l" rtl="0">
              <a:lnSpc>
                <a:spcPct val="150000"/>
              </a:lnSpc>
              <a:spcBef>
                <a:spcPts val="500"/>
              </a:spcBef>
              <a:spcAft>
                <a:spcPts val="0"/>
              </a:spcAft>
              <a:buSzPts val="1800"/>
              <a:buNone/>
              <a:defRPr sz="1800" b="1"/>
            </a:lvl3pPr>
            <a:lvl4pPr marL="1828800" lvl="3" indent="-228600" algn="l" rtl="0">
              <a:lnSpc>
                <a:spcPct val="150000"/>
              </a:lnSpc>
              <a:spcBef>
                <a:spcPts val="500"/>
              </a:spcBef>
              <a:spcAft>
                <a:spcPts val="0"/>
              </a:spcAft>
              <a:buSzPts val="1600"/>
              <a:buNone/>
              <a:defRPr sz="1600" b="1"/>
            </a:lvl4pPr>
            <a:lvl5pPr marL="2286000" lvl="4" indent="-228600" algn="l" rtl="0">
              <a:lnSpc>
                <a:spcPct val="150000"/>
              </a:lnSpc>
              <a:spcBef>
                <a:spcPts val="500"/>
              </a:spcBef>
              <a:spcAft>
                <a:spcPts val="0"/>
              </a:spcAft>
              <a:buSzPts val="1600"/>
              <a:buNone/>
              <a:defRPr sz="1600" b="1"/>
            </a:lvl5pPr>
            <a:lvl6pPr marL="2743200" lvl="5" indent="-228600" algn="l" rtl="0">
              <a:lnSpc>
                <a:spcPct val="90000"/>
              </a:lnSpc>
              <a:spcBef>
                <a:spcPts val="500"/>
              </a:spcBef>
              <a:spcAft>
                <a:spcPts val="0"/>
              </a:spcAft>
              <a:buClr>
                <a:schemeClr val="dk1"/>
              </a:buClr>
              <a:buSzPts val="1600"/>
              <a:buNone/>
              <a:defRPr sz="1600" b="1"/>
            </a:lvl6pPr>
            <a:lvl7pPr marL="3200400" lvl="6" indent="-228600" algn="l" rtl="0">
              <a:lnSpc>
                <a:spcPct val="90000"/>
              </a:lnSpc>
              <a:spcBef>
                <a:spcPts val="500"/>
              </a:spcBef>
              <a:spcAft>
                <a:spcPts val="0"/>
              </a:spcAft>
              <a:buClr>
                <a:schemeClr val="dk1"/>
              </a:buClr>
              <a:buSzPts val="1600"/>
              <a:buNone/>
              <a:defRPr sz="1600" b="1"/>
            </a:lvl7pPr>
            <a:lvl8pPr marL="3657600" lvl="7" indent="-228600" algn="l" rtl="0">
              <a:lnSpc>
                <a:spcPct val="90000"/>
              </a:lnSpc>
              <a:spcBef>
                <a:spcPts val="500"/>
              </a:spcBef>
              <a:spcAft>
                <a:spcPts val="0"/>
              </a:spcAft>
              <a:buClr>
                <a:schemeClr val="dk1"/>
              </a:buClr>
              <a:buSzPts val="1600"/>
              <a:buNone/>
              <a:defRPr sz="1600" b="1"/>
            </a:lvl8pPr>
            <a:lvl9pPr marL="4114800" lvl="8" indent="-228600" algn="l" rtl="0">
              <a:lnSpc>
                <a:spcPct val="90000"/>
              </a:lnSpc>
              <a:spcBef>
                <a:spcPts val="500"/>
              </a:spcBef>
              <a:spcAft>
                <a:spcPts val="0"/>
              </a:spcAft>
              <a:buClr>
                <a:schemeClr val="dk1"/>
              </a:buClr>
              <a:buSzPts val="1600"/>
              <a:buNone/>
              <a:defRPr sz="1600" b="1"/>
            </a:lvl9pPr>
          </a:lstStyle>
          <a:p>
            <a:endParaRPr/>
          </a:p>
        </p:txBody>
      </p:sp>
      <p:sp>
        <p:nvSpPr>
          <p:cNvPr id="769" name="Google Shape;769;p95"/>
          <p:cNvSpPr txBox="1">
            <a:spLocks noGrp="1"/>
          </p:cNvSpPr>
          <p:nvPr>
            <p:ph type="body" idx="16"/>
          </p:nvPr>
        </p:nvSpPr>
        <p:spPr>
          <a:xfrm>
            <a:off x="316800" y="2414356"/>
            <a:ext cx="2619600" cy="453900"/>
          </a:xfrm>
          <a:prstGeom prst="rect">
            <a:avLst/>
          </a:prstGeom>
          <a:noFill/>
          <a:ln>
            <a:noFill/>
          </a:ln>
        </p:spPr>
        <p:txBody>
          <a:bodyPr spcFirstLastPara="1" wrap="square" lIns="0" tIns="0" rIns="0" bIns="0" anchor="t" anchorCtr="0">
            <a:noAutofit/>
          </a:bodyPr>
          <a:lstStyle>
            <a:lvl1pPr marL="457200" lvl="0" indent="-228600" algn="ctr" rtl="0">
              <a:lnSpc>
                <a:spcPct val="100000"/>
              </a:lnSpc>
              <a:spcBef>
                <a:spcPts val="1000"/>
              </a:spcBef>
              <a:spcAft>
                <a:spcPts val="0"/>
              </a:spcAft>
              <a:buSzPts val="1100"/>
              <a:buNone/>
              <a:defRPr sz="1100"/>
            </a:lvl1pPr>
            <a:lvl2pPr marL="914400" lvl="1" indent="-228600" algn="l" rtl="0">
              <a:lnSpc>
                <a:spcPct val="150000"/>
              </a:lnSpc>
              <a:spcBef>
                <a:spcPts val="500"/>
              </a:spcBef>
              <a:spcAft>
                <a:spcPts val="0"/>
              </a:spcAft>
              <a:buSzPts val="1600"/>
              <a:buNone/>
              <a:defRPr sz="1600"/>
            </a:lvl2pPr>
            <a:lvl3pPr marL="1371600" lvl="2" indent="-330200" algn="l" rtl="0">
              <a:lnSpc>
                <a:spcPct val="150000"/>
              </a:lnSpc>
              <a:spcBef>
                <a:spcPts val="500"/>
              </a:spcBef>
              <a:spcAft>
                <a:spcPts val="0"/>
              </a:spcAft>
              <a:buSzPts val="1600"/>
              <a:buChar char="•"/>
              <a:defRPr sz="1600"/>
            </a:lvl3pPr>
            <a:lvl4pPr marL="1828800" lvl="3" indent="-330200" algn="l" rtl="0">
              <a:lnSpc>
                <a:spcPct val="150000"/>
              </a:lnSpc>
              <a:spcBef>
                <a:spcPts val="500"/>
              </a:spcBef>
              <a:spcAft>
                <a:spcPts val="0"/>
              </a:spcAft>
              <a:buSzPts val="1600"/>
              <a:buChar char="•"/>
              <a:defRPr sz="1600"/>
            </a:lvl4pPr>
            <a:lvl5pPr marL="2286000" lvl="4" indent="-330200" algn="l" rtl="0">
              <a:lnSpc>
                <a:spcPct val="150000"/>
              </a:lnSpc>
              <a:spcBef>
                <a:spcPts val="500"/>
              </a:spcBef>
              <a:spcAft>
                <a:spcPts val="0"/>
              </a:spcAft>
              <a:buSzPts val="1600"/>
              <a:buChar char="•"/>
              <a:defRPr sz="1600"/>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770" name="Google Shape;770;p95"/>
          <p:cNvSpPr txBox="1">
            <a:spLocks noGrp="1"/>
          </p:cNvSpPr>
          <p:nvPr>
            <p:ph type="body" idx="17"/>
          </p:nvPr>
        </p:nvSpPr>
        <p:spPr>
          <a:xfrm>
            <a:off x="3219921" y="2414356"/>
            <a:ext cx="2619600" cy="453900"/>
          </a:xfrm>
          <a:prstGeom prst="rect">
            <a:avLst/>
          </a:prstGeom>
          <a:noFill/>
          <a:ln>
            <a:noFill/>
          </a:ln>
        </p:spPr>
        <p:txBody>
          <a:bodyPr spcFirstLastPara="1" wrap="square" lIns="0" tIns="0" rIns="0" bIns="0" anchor="t" anchorCtr="0">
            <a:noAutofit/>
          </a:bodyPr>
          <a:lstStyle>
            <a:lvl1pPr marL="457200" lvl="0" indent="-228600" algn="ctr" rtl="0">
              <a:lnSpc>
                <a:spcPct val="100000"/>
              </a:lnSpc>
              <a:spcBef>
                <a:spcPts val="1000"/>
              </a:spcBef>
              <a:spcAft>
                <a:spcPts val="0"/>
              </a:spcAft>
              <a:buSzPts val="1100"/>
              <a:buNone/>
              <a:defRPr sz="1100"/>
            </a:lvl1pPr>
            <a:lvl2pPr marL="914400" lvl="1" indent="-228600" algn="l" rtl="0">
              <a:lnSpc>
                <a:spcPct val="150000"/>
              </a:lnSpc>
              <a:spcBef>
                <a:spcPts val="500"/>
              </a:spcBef>
              <a:spcAft>
                <a:spcPts val="0"/>
              </a:spcAft>
              <a:buSzPts val="1600"/>
              <a:buNone/>
              <a:defRPr sz="1600"/>
            </a:lvl2pPr>
            <a:lvl3pPr marL="1371600" lvl="2" indent="-330200" algn="l" rtl="0">
              <a:lnSpc>
                <a:spcPct val="150000"/>
              </a:lnSpc>
              <a:spcBef>
                <a:spcPts val="500"/>
              </a:spcBef>
              <a:spcAft>
                <a:spcPts val="0"/>
              </a:spcAft>
              <a:buSzPts val="1600"/>
              <a:buChar char="•"/>
              <a:defRPr sz="1600"/>
            </a:lvl3pPr>
            <a:lvl4pPr marL="1828800" lvl="3" indent="-330200" algn="l" rtl="0">
              <a:lnSpc>
                <a:spcPct val="150000"/>
              </a:lnSpc>
              <a:spcBef>
                <a:spcPts val="500"/>
              </a:spcBef>
              <a:spcAft>
                <a:spcPts val="0"/>
              </a:spcAft>
              <a:buSzPts val="1600"/>
              <a:buChar char="•"/>
              <a:defRPr sz="1600"/>
            </a:lvl4pPr>
            <a:lvl5pPr marL="2286000" lvl="4" indent="-330200" algn="l" rtl="0">
              <a:lnSpc>
                <a:spcPct val="150000"/>
              </a:lnSpc>
              <a:spcBef>
                <a:spcPts val="500"/>
              </a:spcBef>
              <a:spcAft>
                <a:spcPts val="0"/>
              </a:spcAft>
              <a:buSzPts val="1600"/>
              <a:buChar char="•"/>
              <a:defRPr sz="1600"/>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771" name="Google Shape;771;p95"/>
          <p:cNvSpPr txBox="1">
            <a:spLocks noGrp="1"/>
          </p:cNvSpPr>
          <p:nvPr>
            <p:ph type="body" idx="18"/>
          </p:nvPr>
        </p:nvSpPr>
        <p:spPr>
          <a:xfrm>
            <a:off x="6159485" y="2414356"/>
            <a:ext cx="2619600" cy="453900"/>
          </a:xfrm>
          <a:prstGeom prst="rect">
            <a:avLst/>
          </a:prstGeom>
          <a:noFill/>
          <a:ln>
            <a:noFill/>
          </a:ln>
        </p:spPr>
        <p:txBody>
          <a:bodyPr spcFirstLastPara="1" wrap="square" lIns="0" tIns="0" rIns="0" bIns="0" anchor="t" anchorCtr="0">
            <a:noAutofit/>
          </a:bodyPr>
          <a:lstStyle>
            <a:lvl1pPr marL="457200" lvl="0" indent="-228600" algn="ctr" rtl="0">
              <a:lnSpc>
                <a:spcPct val="100000"/>
              </a:lnSpc>
              <a:spcBef>
                <a:spcPts val="1000"/>
              </a:spcBef>
              <a:spcAft>
                <a:spcPts val="0"/>
              </a:spcAft>
              <a:buSzPts val="1100"/>
              <a:buNone/>
              <a:defRPr sz="1100"/>
            </a:lvl1pPr>
            <a:lvl2pPr marL="914400" lvl="1" indent="-228600" algn="l" rtl="0">
              <a:lnSpc>
                <a:spcPct val="150000"/>
              </a:lnSpc>
              <a:spcBef>
                <a:spcPts val="500"/>
              </a:spcBef>
              <a:spcAft>
                <a:spcPts val="0"/>
              </a:spcAft>
              <a:buSzPts val="1600"/>
              <a:buNone/>
              <a:defRPr sz="1600"/>
            </a:lvl2pPr>
            <a:lvl3pPr marL="1371600" lvl="2" indent="-330200" algn="l" rtl="0">
              <a:lnSpc>
                <a:spcPct val="150000"/>
              </a:lnSpc>
              <a:spcBef>
                <a:spcPts val="500"/>
              </a:spcBef>
              <a:spcAft>
                <a:spcPts val="0"/>
              </a:spcAft>
              <a:buSzPts val="1600"/>
              <a:buChar char="•"/>
              <a:defRPr sz="1600"/>
            </a:lvl3pPr>
            <a:lvl4pPr marL="1828800" lvl="3" indent="-330200" algn="l" rtl="0">
              <a:lnSpc>
                <a:spcPct val="150000"/>
              </a:lnSpc>
              <a:spcBef>
                <a:spcPts val="500"/>
              </a:spcBef>
              <a:spcAft>
                <a:spcPts val="0"/>
              </a:spcAft>
              <a:buSzPts val="1600"/>
              <a:buChar char="•"/>
              <a:defRPr sz="1600"/>
            </a:lvl4pPr>
            <a:lvl5pPr marL="2286000" lvl="4" indent="-330200" algn="l" rtl="0">
              <a:lnSpc>
                <a:spcPct val="150000"/>
              </a:lnSpc>
              <a:spcBef>
                <a:spcPts val="500"/>
              </a:spcBef>
              <a:spcAft>
                <a:spcPts val="0"/>
              </a:spcAft>
              <a:buSzPts val="1600"/>
              <a:buChar char="•"/>
              <a:defRPr sz="1600"/>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772" name="Google Shape;772;p95"/>
          <p:cNvSpPr txBox="1">
            <a:spLocks noGrp="1"/>
          </p:cNvSpPr>
          <p:nvPr>
            <p:ph type="body" idx="19"/>
          </p:nvPr>
        </p:nvSpPr>
        <p:spPr>
          <a:xfrm>
            <a:off x="316800" y="4524618"/>
            <a:ext cx="2619600" cy="453900"/>
          </a:xfrm>
          <a:prstGeom prst="rect">
            <a:avLst/>
          </a:prstGeom>
          <a:noFill/>
          <a:ln>
            <a:noFill/>
          </a:ln>
        </p:spPr>
        <p:txBody>
          <a:bodyPr spcFirstLastPara="1" wrap="square" lIns="0" tIns="0" rIns="0" bIns="0" anchor="t" anchorCtr="0">
            <a:noAutofit/>
          </a:bodyPr>
          <a:lstStyle>
            <a:lvl1pPr marL="457200" lvl="0" indent="-228600" algn="ctr" rtl="0">
              <a:lnSpc>
                <a:spcPct val="100000"/>
              </a:lnSpc>
              <a:spcBef>
                <a:spcPts val="1000"/>
              </a:spcBef>
              <a:spcAft>
                <a:spcPts val="0"/>
              </a:spcAft>
              <a:buSzPts val="1100"/>
              <a:buNone/>
              <a:defRPr sz="1100"/>
            </a:lvl1pPr>
            <a:lvl2pPr marL="914400" lvl="1" indent="-228600" algn="l" rtl="0">
              <a:lnSpc>
                <a:spcPct val="150000"/>
              </a:lnSpc>
              <a:spcBef>
                <a:spcPts val="500"/>
              </a:spcBef>
              <a:spcAft>
                <a:spcPts val="0"/>
              </a:spcAft>
              <a:buSzPts val="1600"/>
              <a:buNone/>
              <a:defRPr sz="1600"/>
            </a:lvl2pPr>
            <a:lvl3pPr marL="1371600" lvl="2" indent="-330200" algn="l" rtl="0">
              <a:lnSpc>
                <a:spcPct val="150000"/>
              </a:lnSpc>
              <a:spcBef>
                <a:spcPts val="500"/>
              </a:spcBef>
              <a:spcAft>
                <a:spcPts val="0"/>
              </a:spcAft>
              <a:buSzPts val="1600"/>
              <a:buChar char="•"/>
              <a:defRPr sz="1600"/>
            </a:lvl3pPr>
            <a:lvl4pPr marL="1828800" lvl="3" indent="-330200" algn="l" rtl="0">
              <a:lnSpc>
                <a:spcPct val="150000"/>
              </a:lnSpc>
              <a:spcBef>
                <a:spcPts val="500"/>
              </a:spcBef>
              <a:spcAft>
                <a:spcPts val="0"/>
              </a:spcAft>
              <a:buSzPts val="1600"/>
              <a:buChar char="•"/>
              <a:defRPr sz="1600"/>
            </a:lvl4pPr>
            <a:lvl5pPr marL="2286000" lvl="4" indent="-330200" algn="l" rtl="0">
              <a:lnSpc>
                <a:spcPct val="150000"/>
              </a:lnSpc>
              <a:spcBef>
                <a:spcPts val="500"/>
              </a:spcBef>
              <a:spcAft>
                <a:spcPts val="0"/>
              </a:spcAft>
              <a:buSzPts val="1600"/>
              <a:buChar char="•"/>
              <a:defRPr sz="1600"/>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773" name="Google Shape;773;p95"/>
          <p:cNvSpPr txBox="1">
            <a:spLocks noGrp="1"/>
          </p:cNvSpPr>
          <p:nvPr>
            <p:ph type="body" idx="20"/>
          </p:nvPr>
        </p:nvSpPr>
        <p:spPr>
          <a:xfrm>
            <a:off x="3219921" y="4524618"/>
            <a:ext cx="2619600" cy="453900"/>
          </a:xfrm>
          <a:prstGeom prst="rect">
            <a:avLst/>
          </a:prstGeom>
          <a:noFill/>
          <a:ln>
            <a:noFill/>
          </a:ln>
        </p:spPr>
        <p:txBody>
          <a:bodyPr spcFirstLastPara="1" wrap="square" lIns="0" tIns="0" rIns="0" bIns="0" anchor="t" anchorCtr="0">
            <a:noAutofit/>
          </a:bodyPr>
          <a:lstStyle>
            <a:lvl1pPr marL="457200" lvl="0" indent="-228600" algn="ctr" rtl="0">
              <a:lnSpc>
                <a:spcPct val="100000"/>
              </a:lnSpc>
              <a:spcBef>
                <a:spcPts val="1000"/>
              </a:spcBef>
              <a:spcAft>
                <a:spcPts val="0"/>
              </a:spcAft>
              <a:buSzPts val="1100"/>
              <a:buNone/>
              <a:defRPr sz="1100"/>
            </a:lvl1pPr>
            <a:lvl2pPr marL="914400" lvl="1" indent="-228600" algn="l" rtl="0">
              <a:lnSpc>
                <a:spcPct val="150000"/>
              </a:lnSpc>
              <a:spcBef>
                <a:spcPts val="500"/>
              </a:spcBef>
              <a:spcAft>
                <a:spcPts val="0"/>
              </a:spcAft>
              <a:buSzPts val="1600"/>
              <a:buNone/>
              <a:defRPr sz="1600"/>
            </a:lvl2pPr>
            <a:lvl3pPr marL="1371600" lvl="2" indent="-330200" algn="l" rtl="0">
              <a:lnSpc>
                <a:spcPct val="150000"/>
              </a:lnSpc>
              <a:spcBef>
                <a:spcPts val="500"/>
              </a:spcBef>
              <a:spcAft>
                <a:spcPts val="0"/>
              </a:spcAft>
              <a:buSzPts val="1600"/>
              <a:buChar char="•"/>
              <a:defRPr sz="1600"/>
            </a:lvl3pPr>
            <a:lvl4pPr marL="1828800" lvl="3" indent="-330200" algn="l" rtl="0">
              <a:lnSpc>
                <a:spcPct val="150000"/>
              </a:lnSpc>
              <a:spcBef>
                <a:spcPts val="500"/>
              </a:spcBef>
              <a:spcAft>
                <a:spcPts val="0"/>
              </a:spcAft>
              <a:buSzPts val="1600"/>
              <a:buChar char="•"/>
              <a:defRPr sz="1600"/>
            </a:lvl4pPr>
            <a:lvl5pPr marL="2286000" lvl="4" indent="-330200" algn="l" rtl="0">
              <a:lnSpc>
                <a:spcPct val="150000"/>
              </a:lnSpc>
              <a:spcBef>
                <a:spcPts val="500"/>
              </a:spcBef>
              <a:spcAft>
                <a:spcPts val="0"/>
              </a:spcAft>
              <a:buSzPts val="1600"/>
              <a:buChar char="•"/>
              <a:defRPr sz="1600"/>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774" name="Google Shape;774;p95"/>
          <p:cNvSpPr txBox="1">
            <a:spLocks noGrp="1"/>
          </p:cNvSpPr>
          <p:nvPr>
            <p:ph type="body" idx="21"/>
          </p:nvPr>
        </p:nvSpPr>
        <p:spPr>
          <a:xfrm>
            <a:off x="6159485" y="4524618"/>
            <a:ext cx="2619600" cy="453900"/>
          </a:xfrm>
          <a:prstGeom prst="rect">
            <a:avLst/>
          </a:prstGeom>
          <a:noFill/>
          <a:ln>
            <a:noFill/>
          </a:ln>
        </p:spPr>
        <p:txBody>
          <a:bodyPr spcFirstLastPara="1" wrap="square" lIns="0" tIns="0" rIns="0" bIns="0" anchor="t" anchorCtr="0">
            <a:noAutofit/>
          </a:bodyPr>
          <a:lstStyle>
            <a:lvl1pPr marL="457200" lvl="0" indent="-228600" algn="ctr" rtl="0">
              <a:lnSpc>
                <a:spcPct val="100000"/>
              </a:lnSpc>
              <a:spcBef>
                <a:spcPts val="1000"/>
              </a:spcBef>
              <a:spcAft>
                <a:spcPts val="0"/>
              </a:spcAft>
              <a:buSzPts val="1100"/>
              <a:buNone/>
              <a:defRPr sz="1100"/>
            </a:lvl1pPr>
            <a:lvl2pPr marL="914400" lvl="1" indent="-228600" algn="l" rtl="0">
              <a:lnSpc>
                <a:spcPct val="150000"/>
              </a:lnSpc>
              <a:spcBef>
                <a:spcPts val="500"/>
              </a:spcBef>
              <a:spcAft>
                <a:spcPts val="0"/>
              </a:spcAft>
              <a:buSzPts val="1600"/>
              <a:buNone/>
              <a:defRPr sz="1600"/>
            </a:lvl2pPr>
            <a:lvl3pPr marL="1371600" lvl="2" indent="-330200" algn="l" rtl="0">
              <a:lnSpc>
                <a:spcPct val="150000"/>
              </a:lnSpc>
              <a:spcBef>
                <a:spcPts val="500"/>
              </a:spcBef>
              <a:spcAft>
                <a:spcPts val="0"/>
              </a:spcAft>
              <a:buSzPts val="1600"/>
              <a:buChar char="•"/>
              <a:defRPr sz="1600"/>
            </a:lvl3pPr>
            <a:lvl4pPr marL="1828800" lvl="3" indent="-330200" algn="l" rtl="0">
              <a:lnSpc>
                <a:spcPct val="150000"/>
              </a:lnSpc>
              <a:spcBef>
                <a:spcPts val="500"/>
              </a:spcBef>
              <a:spcAft>
                <a:spcPts val="0"/>
              </a:spcAft>
              <a:buSzPts val="1600"/>
              <a:buChar char="•"/>
              <a:defRPr sz="1600"/>
            </a:lvl4pPr>
            <a:lvl5pPr marL="2286000" lvl="4" indent="-330200" algn="l" rtl="0">
              <a:lnSpc>
                <a:spcPct val="150000"/>
              </a:lnSpc>
              <a:spcBef>
                <a:spcPts val="500"/>
              </a:spcBef>
              <a:spcAft>
                <a:spcPts val="0"/>
              </a:spcAft>
              <a:buSzPts val="1600"/>
              <a:buChar char="•"/>
              <a:defRPr sz="1600"/>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Team/Speaker Slide 6 Alternative">
  <p:cSld name="Team/Speaker Slide 6 Alternative">
    <p:spTree>
      <p:nvGrpSpPr>
        <p:cNvPr id="1" name="Shape 775"/>
        <p:cNvGrpSpPr/>
        <p:nvPr/>
      </p:nvGrpSpPr>
      <p:grpSpPr>
        <a:xfrm>
          <a:off x="0" y="0"/>
          <a:ext cx="0" cy="0"/>
          <a:chOff x="0" y="0"/>
          <a:chExt cx="0" cy="0"/>
        </a:xfrm>
      </p:grpSpPr>
      <p:sp>
        <p:nvSpPr>
          <p:cNvPr id="776" name="Google Shape;776;p96"/>
          <p:cNvSpPr txBox="1">
            <a:spLocks noGrp="1"/>
          </p:cNvSpPr>
          <p:nvPr>
            <p:ph type="title"/>
          </p:nvPr>
        </p:nvSpPr>
        <p:spPr>
          <a:xfrm>
            <a:off x="316800" y="274638"/>
            <a:ext cx="8510400" cy="766800"/>
          </a:xfrm>
          <a:prstGeom prst="rect">
            <a:avLst/>
          </a:prstGeom>
          <a:noFill/>
          <a:ln>
            <a:noFill/>
          </a:ln>
        </p:spPr>
        <p:txBody>
          <a:bodyPr spcFirstLastPara="1" wrap="square" lIns="0" tIns="0" rIns="0" bIns="0" anchor="t" anchorCtr="0">
            <a:noAutofit/>
          </a:bodyPr>
          <a:lstStyle>
            <a:lvl1pPr lvl="0" algn="l" rtl="0">
              <a:lnSpc>
                <a:spcPct val="90000"/>
              </a:lnSpc>
              <a:spcBef>
                <a:spcPts val="0"/>
              </a:spcBef>
              <a:spcAft>
                <a:spcPts val="0"/>
              </a:spcAft>
              <a:buSzPts val="4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77" name="Google Shape;777;p96"/>
          <p:cNvSpPr>
            <a:spLocks noGrp="1"/>
          </p:cNvSpPr>
          <p:nvPr>
            <p:ph type="pic" idx="2"/>
          </p:nvPr>
        </p:nvSpPr>
        <p:spPr>
          <a:xfrm>
            <a:off x="316800" y="1277582"/>
            <a:ext cx="1183800" cy="1183800"/>
          </a:xfrm>
          <a:prstGeom prst="ellipse">
            <a:avLst/>
          </a:prstGeom>
          <a:solidFill>
            <a:schemeClr val="lt1"/>
          </a:solidFill>
          <a:ln>
            <a:noFill/>
          </a:ln>
        </p:spPr>
        <p:txBody>
          <a:bodyPr spcFirstLastPara="1" wrap="square" lIns="0" tIns="0" rIns="0" bIns="0" anchor="ctr" anchorCtr="0">
            <a:noAutofit/>
          </a:bodyPr>
          <a:lstStyle>
            <a:lvl1pPr marR="0" lvl="0" algn="ctr" rtl="0">
              <a:lnSpc>
                <a:spcPct val="150000"/>
              </a:lnSpc>
              <a:spcBef>
                <a:spcPts val="1000"/>
              </a:spcBef>
              <a:spcAft>
                <a:spcPts val="0"/>
              </a:spcAft>
              <a:buClr>
                <a:srgbClr val="0029FF"/>
              </a:buClr>
              <a:buSzPts val="900"/>
              <a:buFont typeface="Arial"/>
              <a:buNone/>
              <a:defRPr sz="900" b="0" i="0" u="none" strike="noStrike" cap="none">
                <a:solidFill>
                  <a:srgbClr val="BFBFBF"/>
                </a:solidFill>
                <a:latin typeface="Poppins"/>
                <a:ea typeface="Poppins"/>
                <a:cs typeface="Poppins"/>
                <a:sym typeface="Poppins"/>
              </a:defRPr>
            </a:lvl1pPr>
            <a:lvl2pPr marR="0" lvl="1" algn="l" rtl="0">
              <a:lnSpc>
                <a:spcPct val="150000"/>
              </a:lnSpc>
              <a:spcBef>
                <a:spcPts val="500"/>
              </a:spcBef>
              <a:spcAft>
                <a:spcPts val="0"/>
              </a:spcAft>
              <a:buClr>
                <a:srgbClr val="0029FF"/>
              </a:buClr>
              <a:buSzPts val="1800"/>
              <a:buFont typeface="Arial"/>
              <a:buChar char="•"/>
              <a:defRPr sz="1800" b="0" i="0" u="none" strike="noStrike" cap="none">
                <a:solidFill>
                  <a:schemeClr val="dk1"/>
                </a:solidFill>
                <a:latin typeface="Poppins"/>
                <a:ea typeface="Poppins"/>
                <a:cs typeface="Poppins"/>
                <a:sym typeface="Poppins"/>
              </a:defRPr>
            </a:lvl2pPr>
            <a:lvl3pPr marR="0" lvl="2" algn="l" rtl="0">
              <a:lnSpc>
                <a:spcPct val="150000"/>
              </a:lnSpc>
              <a:spcBef>
                <a:spcPts val="500"/>
              </a:spcBef>
              <a:spcAft>
                <a:spcPts val="0"/>
              </a:spcAft>
              <a:buClr>
                <a:srgbClr val="0029FF"/>
              </a:buClr>
              <a:buSzPts val="1600"/>
              <a:buFont typeface="Arial"/>
              <a:buChar char="•"/>
              <a:defRPr sz="1600" b="0" i="0" u="none" strike="noStrike" cap="none">
                <a:solidFill>
                  <a:schemeClr val="dk1"/>
                </a:solidFill>
                <a:latin typeface="Poppins"/>
                <a:ea typeface="Poppins"/>
                <a:cs typeface="Poppins"/>
                <a:sym typeface="Poppins"/>
              </a:defRPr>
            </a:lvl3pPr>
            <a:lvl4pPr marR="0" lvl="3" algn="l" rtl="0">
              <a:lnSpc>
                <a:spcPct val="150000"/>
              </a:lnSpc>
              <a:spcBef>
                <a:spcPts val="500"/>
              </a:spcBef>
              <a:spcAft>
                <a:spcPts val="0"/>
              </a:spcAft>
              <a:buClr>
                <a:srgbClr val="0029FF"/>
              </a:buClr>
              <a:buSzPts val="1400"/>
              <a:buFont typeface="Arial"/>
              <a:buChar char="•"/>
              <a:defRPr sz="1400" b="0" i="0" u="none" strike="noStrike" cap="none">
                <a:solidFill>
                  <a:schemeClr val="dk1"/>
                </a:solidFill>
                <a:latin typeface="Poppins"/>
                <a:ea typeface="Poppins"/>
                <a:cs typeface="Poppins"/>
                <a:sym typeface="Poppins"/>
              </a:defRPr>
            </a:lvl4pPr>
            <a:lvl5pPr marR="0" lvl="4" algn="l" rtl="0">
              <a:lnSpc>
                <a:spcPct val="150000"/>
              </a:lnSpc>
              <a:spcBef>
                <a:spcPts val="500"/>
              </a:spcBef>
              <a:spcAft>
                <a:spcPts val="0"/>
              </a:spcAft>
              <a:buClr>
                <a:srgbClr val="0029FF"/>
              </a:buClr>
              <a:buSzPts val="1200"/>
              <a:buFont typeface="Arial"/>
              <a:buChar char="•"/>
              <a:defRPr sz="1200" b="0" i="0" u="none" strike="noStrike" cap="none">
                <a:solidFill>
                  <a:schemeClr val="dk1"/>
                </a:solidFill>
                <a:latin typeface="Poppins"/>
                <a:ea typeface="Poppins"/>
                <a:cs typeface="Poppins"/>
                <a:sym typeface="Poppi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78" name="Google Shape;778;p96"/>
          <p:cNvSpPr>
            <a:spLocks noGrp="1"/>
          </p:cNvSpPr>
          <p:nvPr>
            <p:ph type="pic" idx="3"/>
          </p:nvPr>
        </p:nvSpPr>
        <p:spPr>
          <a:xfrm>
            <a:off x="316800" y="3000818"/>
            <a:ext cx="1183800" cy="1183800"/>
          </a:xfrm>
          <a:prstGeom prst="ellipse">
            <a:avLst/>
          </a:prstGeom>
          <a:solidFill>
            <a:schemeClr val="lt1"/>
          </a:solidFill>
          <a:ln>
            <a:noFill/>
          </a:ln>
        </p:spPr>
        <p:txBody>
          <a:bodyPr spcFirstLastPara="1" wrap="square" lIns="0" tIns="0" rIns="0" bIns="0" anchor="ctr" anchorCtr="0">
            <a:noAutofit/>
          </a:bodyPr>
          <a:lstStyle>
            <a:lvl1pPr marR="0" lvl="0" algn="ctr" rtl="0">
              <a:lnSpc>
                <a:spcPct val="150000"/>
              </a:lnSpc>
              <a:spcBef>
                <a:spcPts val="1000"/>
              </a:spcBef>
              <a:spcAft>
                <a:spcPts val="0"/>
              </a:spcAft>
              <a:buClr>
                <a:srgbClr val="0029FF"/>
              </a:buClr>
              <a:buSzPts val="900"/>
              <a:buFont typeface="Arial"/>
              <a:buNone/>
              <a:defRPr sz="900" b="0" i="0" u="none" strike="noStrike" cap="none">
                <a:solidFill>
                  <a:srgbClr val="BFBFBF"/>
                </a:solidFill>
                <a:latin typeface="Poppins"/>
                <a:ea typeface="Poppins"/>
                <a:cs typeface="Poppins"/>
                <a:sym typeface="Poppins"/>
              </a:defRPr>
            </a:lvl1pPr>
            <a:lvl2pPr marR="0" lvl="1" algn="l" rtl="0">
              <a:lnSpc>
                <a:spcPct val="150000"/>
              </a:lnSpc>
              <a:spcBef>
                <a:spcPts val="500"/>
              </a:spcBef>
              <a:spcAft>
                <a:spcPts val="0"/>
              </a:spcAft>
              <a:buClr>
                <a:srgbClr val="0029FF"/>
              </a:buClr>
              <a:buSzPts val="1800"/>
              <a:buFont typeface="Arial"/>
              <a:buChar char="•"/>
              <a:defRPr sz="1800" b="0" i="0" u="none" strike="noStrike" cap="none">
                <a:solidFill>
                  <a:schemeClr val="dk1"/>
                </a:solidFill>
                <a:latin typeface="Poppins"/>
                <a:ea typeface="Poppins"/>
                <a:cs typeface="Poppins"/>
                <a:sym typeface="Poppins"/>
              </a:defRPr>
            </a:lvl2pPr>
            <a:lvl3pPr marR="0" lvl="2" algn="l" rtl="0">
              <a:lnSpc>
                <a:spcPct val="150000"/>
              </a:lnSpc>
              <a:spcBef>
                <a:spcPts val="500"/>
              </a:spcBef>
              <a:spcAft>
                <a:spcPts val="0"/>
              </a:spcAft>
              <a:buClr>
                <a:srgbClr val="0029FF"/>
              </a:buClr>
              <a:buSzPts val="1600"/>
              <a:buFont typeface="Arial"/>
              <a:buChar char="•"/>
              <a:defRPr sz="1600" b="0" i="0" u="none" strike="noStrike" cap="none">
                <a:solidFill>
                  <a:schemeClr val="dk1"/>
                </a:solidFill>
                <a:latin typeface="Poppins"/>
                <a:ea typeface="Poppins"/>
                <a:cs typeface="Poppins"/>
                <a:sym typeface="Poppins"/>
              </a:defRPr>
            </a:lvl3pPr>
            <a:lvl4pPr marR="0" lvl="3" algn="l" rtl="0">
              <a:lnSpc>
                <a:spcPct val="150000"/>
              </a:lnSpc>
              <a:spcBef>
                <a:spcPts val="500"/>
              </a:spcBef>
              <a:spcAft>
                <a:spcPts val="0"/>
              </a:spcAft>
              <a:buClr>
                <a:srgbClr val="0029FF"/>
              </a:buClr>
              <a:buSzPts val="1400"/>
              <a:buFont typeface="Arial"/>
              <a:buChar char="•"/>
              <a:defRPr sz="1400" b="0" i="0" u="none" strike="noStrike" cap="none">
                <a:solidFill>
                  <a:schemeClr val="dk1"/>
                </a:solidFill>
                <a:latin typeface="Poppins"/>
                <a:ea typeface="Poppins"/>
                <a:cs typeface="Poppins"/>
                <a:sym typeface="Poppins"/>
              </a:defRPr>
            </a:lvl4pPr>
            <a:lvl5pPr marR="0" lvl="4" algn="l" rtl="0">
              <a:lnSpc>
                <a:spcPct val="150000"/>
              </a:lnSpc>
              <a:spcBef>
                <a:spcPts val="500"/>
              </a:spcBef>
              <a:spcAft>
                <a:spcPts val="0"/>
              </a:spcAft>
              <a:buClr>
                <a:srgbClr val="0029FF"/>
              </a:buClr>
              <a:buSzPts val="1200"/>
              <a:buFont typeface="Arial"/>
              <a:buChar char="•"/>
              <a:defRPr sz="1200" b="0" i="0" u="none" strike="noStrike" cap="none">
                <a:solidFill>
                  <a:schemeClr val="dk1"/>
                </a:solidFill>
                <a:latin typeface="Poppins"/>
                <a:ea typeface="Poppins"/>
                <a:cs typeface="Poppins"/>
                <a:sym typeface="Poppi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79" name="Google Shape;779;p96"/>
          <p:cNvSpPr txBox="1">
            <a:spLocks noGrp="1"/>
          </p:cNvSpPr>
          <p:nvPr>
            <p:ph type="body" idx="1"/>
          </p:nvPr>
        </p:nvSpPr>
        <p:spPr>
          <a:xfrm>
            <a:off x="1641849" y="1328181"/>
            <a:ext cx="1342800" cy="508200"/>
          </a:xfrm>
          <a:prstGeom prst="rect">
            <a:avLst/>
          </a:prstGeom>
          <a:noFill/>
          <a:ln>
            <a:noFill/>
          </a:ln>
        </p:spPr>
        <p:txBody>
          <a:bodyPr spcFirstLastPara="1" wrap="square" lIns="0" tIns="0" rIns="0" bIns="0" anchor="b" anchorCtr="0">
            <a:noAutofit/>
          </a:bodyPr>
          <a:lstStyle>
            <a:lvl1pPr marL="457200" lvl="0" indent="-228600" algn="l" rtl="0">
              <a:lnSpc>
                <a:spcPct val="100000"/>
              </a:lnSpc>
              <a:spcBef>
                <a:spcPts val="1000"/>
              </a:spcBef>
              <a:spcAft>
                <a:spcPts val="0"/>
              </a:spcAft>
              <a:buSzPts val="1400"/>
              <a:buNone/>
              <a:defRPr sz="1400" b="1"/>
            </a:lvl1pPr>
            <a:lvl2pPr marL="914400" lvl="1" indent="-228600" algn="l" rtl="0">
              <a:lnSpc>
                <a:spcPct val="150000"/>
              </a:lnSpc>
              <a:spcBef>
                <a:spcPts val="500"/>
              </a:spcBef>
              <a:spcAft>
                <a:spcPts val="0"/>
              </a:spcAft>
              <a:buSzPts val="2000"/>
              <a:buNone/>
              <a:defRPr sz="2000" b="1"/>
            </a:lvl2pPr>
            <a:lvl3pPr marL="1371600" lvl="2" indent="-228600" algn="l" rtl="0">
              <a:lnSpc>
                <a:spcPct val="150000"/>
              </a:lnSpc>
              <a:spcBef>
                <a:spcPts val="500"/>
              </a:spcBef>
              <a:spcAft>
                <a:spcPts val="0"/>
              </a:spcAft>
              <a:buSzPts val="1800"/>
              <a:buNone/>
              <a:defRPr sz="1800" b="1"/>
            </a:lvl3pPr>
            <a:lvl4pPr marL="1828800" lvl="3" indent="-228600" algn="l" rtl="0">
              <a:lnSpc>
                <a:spcPct val="150000"/>
              </a:lnSpc>
              <a:spcBef>
                <a:spcPts val="500"/>
              </a:spcBef>
              <a:spcAft>
                <a:spcPts val="0"/>
              </a:spcAft>
              <a:buSzPts val="1600"/>
              <a:buNone/>
              <a:defRPr sz="1600" b="1"/>
            </a:lvl4pPr>
            <a:lvl5pPr marL="2286000" lvl="4" indent="-228600" algn="l" rtl="0">
              <a:lnSpc>
                <a:spcPct val="150000"/>
              </a:lnSpc>
              <a:spcBef>
                <a:spcPts val="500"/>
              </a:spcBef>
              <a:spcAft>
                <a:spcPts val="0"/>
              </a:spcAft>
              <a:buSzPts val="1600"/>
              <a:buNone/>
              <a:defRPr sz="1600" b="1"/>
            </a:lvl5pPr>
            <a:lvl6pPr marL="2743200" lvl="5" indent="-228600" algn="l" rtl="0">
              <a:lnSpc>
                <a:spcPct val="90000"/>
              </a:lnSpc>
              <a:spcBef>
                <a:spcPts val="500"/>
              </a:spcBef>
              <a:spcAft>
                <a:spcPts val="0"/>
              </a:spcAft>
              <a:buClr>
                <a:schemeClr val="dk1"/>
              </a:buClr>
              <a:buSzPts val="1600"/>
              <a:buNone/>
              <a:defRPr sz="1600" b="1"/>
            </a:lvl6pPr>
            <a:lvl7pPr marL="3200400" lvl="6" indent="-228600" algn="l" rtl="0">
              <a:lnSpc>
                <a:spcPct val="90000"/>
              </a:lnSpc>
              <a:spcBef>
                <a:spcPts val="500"/>
              </a:spcBef>
              <a:spcAft>
                <a:spcPts val="0"/>
              </a:spcAft>
              <a:buClr>
                <a:schemeClr val="dk1"/>
              </a:buClr>
              <a:buSzPts val="1600"/>
              <a:buNone/>
              <a:defRPr sz="1600" b="1"/>
            </a:lvl7pPr>
            <a:lvl8pPr marL="3657600" lvl="7" indent="-228600" algn="l" rtl="0">
              <a:lnSpc>
                <a:spcPct val="90000"/>
              </a:lnSpc>
              <a:spcBef>
                <a:spcPts val="500"/>
              </a:spcBef>
              <a:spcAft>
                <a:spcPts val="0"/>
              </a:spcAft>
              <a:buClr>
                <a:schemeClr val="dk1"/>
              </a:buClr>
              <a:buSzPts val="1600"/>
              <a:buNone/>
              <a:defRPr sz="1600" b="1"/>
            </a:lvl8pPr>
            <a:lvl9pPr marL="4114800" lvl="8" indent="-228600" algn="l" rtl="0">
              <a:lnSpc>
                <a:spcPct val="90000"/>
              </a:lnSpc>
              <a:spcBef>
                <a:spcPts val="500"/>
              </a:spcBef>
              <a:spcAft>
                <a:spcPts val="0"/>
              </a:spcAft>
              <a:buClr>
                <a:schemeClr val="dk1"/>
              </a:buClr>
              <a:buSzPts val="1600"/>
              <a:buNone/>
              <a:defRPr sz="1600" b="1"/>
            </a:lvl9pPr>
          </a:lstStyle>
          <a:p>
            <a:endParaRPr/>
          </a:p>
        </p:txBody>
      </p:sp>
      <p:sp>
        <p:nvSpPr>
          <p:cNvPr id="780" name="Google Shape;780;p96"/>
          <p:cNvSpPr txBox="1">
            <a:spLocks noGrp="1"/>
          </p:cNvSpPr>
          <p:nvPr>
            <p:ph type="body" idx="4"/>
          </p:nvPr>
        </p:nvSpPr>
        <p:spPr>
          <a:xfrm>
            <a:off x="1641849" y="2983884"/>
            <a:ext cx="1342800" cy="592200"/>
          </a:xfrm>
          <a:prstGeom prst="rect">
            <a:avLst/>
          </a:prstGeom>
          <a:noFill/>
          <a:ln>
            <a:noFill/>
          </a:ln>
        </p:spPr>
        <p:txBody>
          <a:bodyPr spcFirstLastPara="1" wrap="square" lIns="0" tIns="0" rIns="0" bIns="0" anchor="b" anchorCtr="0">
            <a:noAutofit/>
          </a:bodyPr>
          <a:lstStyle>
            <a:lvl1pPr marL="457200" lvl="0" indent="-228600" algn="l" rtl="0">
              <a:lnSpc>
                <a:spcPct val="100000"/>
              </a:lnSpc>
              <a:spcBef>
                <a:spcPts val="1000"/>
              </a:spcBef>
              <a:spcAft>
                <a:spcPts val="0"/>
              </a:spcAft>
              <a:buSzPts val="1400"/>
              <a:buNone/>
              <a:defRPr sz="1400" b="1"/>
            </a:lvl1pPr>
            <a:lvl2pPr marL="914400" lvl="1" indent="-228600" algn="l" rtl="0">
              <a:lnSpc>
                <a:spcPct val="150000"/>
              </a:lnSpc>
              <a:spcBef>
                <a:spcPts val="500"/>
              </a:spcBef>
              <a:spcAft>
                <a:spcPts val="0"/>
              </a:spcAft>
              <a:buSzPts val="2000"/>
              <a:buNone/>
              <a:defRPr sz="2000" b="1"/>
            </a:lvl2pPr>
            <a:lvl3pPr marL="1371600" lvl="2" indent="-228600" algn="l" rtl="0">
              <a:lnSpc>
                <a:spcPct val="150000"/>
              </a:lnSpc>
              <a:spcBef>
                <a:spcPts val="500"/>
              </a:spcBef>
              <a:spcAft>
                <a:spcPts val="0"/>
              </a:spcAft>
              <a:buSzPts val="1800"/>
              <a:buNone/>
              <a:defRPr sz="1800" b="1"/>
            </a:lvl3pPr>
            <a:lvl4pPr marL="1828800" lvl="3" indent="-228600" algn="l" rtl="0">
              <a:lnSpc>
                <a:spcPct val="150000"/>
              </a:lnSpc>
              <a:spcBef>
                <a:spcPts val="500"/>
              </a:spcBef>
              <a:spcAft>
                <a:spcPts val="0"/>
              </a:spcAft>
              <a:buSzPts val="1600"/>
              <a:buNone/>
              <a:defRPr sz="1600" b="1"/>
            </a:lvl4pPr>
            <a:lvl5pPr marL="2286000" lvl="4" indent="-228600" algn="l" rtl="0">
              <a:lnSpc>
                <a:spcPct val="150000"/>
              </a:lnSpc>
              <a:spcBef>
                <a:spcPts val="500"/>
              </a:spcBef>
              <a:spcAft>
                <a:spcPts val="0"/>
              </a:spcAft>
              <a:buSzPts val="1600"/>
              <a:buNone/>
              <a:defRPr sz="1600" b="1"/>
            </a:lvl5pPr>
            <a:lvl6pPr marL="2743200" lvl="5" indent="-228600" algn="l" rtl="0">
              <a:lnSpc>
                <a:spcPct val="90000"/>
              </a:lnSpc>
              <a:spcBef>
                <a:spcPts val="500"/>
              </a:spcBef>
              <a:spcAft>
                <a:spcPts val="0"/>
              </a:spcAft>
              <a:buClr>
                <a:schemeClr val="dk1"/>
              </a:buClr>
              <a:buSzPts val="1600"/>
              <a:buNone/>
              <a:defRPr sz="1600" b="1"/>
            </a:lvl6pPr>
            <a:lvl7pPr marL="3200400" lvl="6" indent="-228600" algn="l" rtl="0">
              <a:lnSpc>
                <a:spcPct val="90000"/>
              </a:lnSpc>
              <a:spcBef>
                <a:spcPts val="500"/>
              </a:spcBef>
              <a:spcAft>
                <a:spcPts val="0"/>
              </a:spcAft>
              <a:buClr>
                <a:schemeClr val="dk1"/>
              </a:buClr>
              <a:buSzPts val="1600"/>
              <a:buNone/>
              <a:defRPr sz="1600" b="1"/>
            </a:lvl7pPr>
            <a:lvl8pPr marL="3657600" lvl="7" indent="-228600" algn="l" rtl="0">
              <a:lnSpc>
                <a:spcPct val="90000"/>
              </a:lnSpc>
              <a:spcBef>
                <a:spcPts val="500"/>
              </a:spcBef>
              <a:spcAft>
                <a:spcPts val="0"/>
              </a:spcAft>
              <a:buClr>
                <a:schemeClr val="dk1"/>
              </a:buClr>
              <a:buSzPts val="1600"/>
              <a:buNone/>
              <a:defRPr sz="1600" b="1"/>
            </a:lvl8pPr>
            <a:lvl9pPr marL="4114800" lvl="8" indent="-228600" algn="l" rtl="0">
              <a:lnSpc>
                <a:spcPct val="90000"/>
              </a:lnSpc>
              <a:spcBef>
                <a:spcPts val="500"/>
              </a:spcBef>
              <a:spcAft>
                <a:spcPts val="0"/>
              </a:spcAft>
              <a:buClr>
                <a:schemeClr val="dk1"/>
              </a:buClr>
              <a:buSzPts val="1600"/>
              <a:buNone/>
              <a:defRPr sz="1600" b="1"/>
            </a:lvl9pPr>
          </a:lstStyle>
          <a:p>
            <a:endParaRPr/>
          </a:p>
        </p:txBody>
      </p:sp>
      <p:sp>
        <p:nvSpPr>
          <p:cNvPr id="781" name="Google Shape;781;p96"/>
          <p:cNvSpPr>
            <a:spLocks noGrp="1"/>
          </p:cNvSpPr>
          <p:nvPr>
            <p:ph type="pic" idx="5"/>
          </p:nvPr>
        </p:nvSpPr>
        <p:spPr>
          <a:xfrm>
            <a:off x="3219921" y="1277582"/>
            <a:ext cx="1183800" cy="1183800"/>
          </a:xfrm>
          <a:prstGeom prst="ellipse">
            <a:avLst/>
          </a:prstGeom>
          <a:solidFill>
            <a:schemeClr val="lt1"/>
          </a:solidFill>
          <a:ln>
            <a:noFill/>
          </a:ln>
        </p:spPr>
        <p:txBody>
          <a:bodyPr spcFirstLastPara="1" wrap="square" lIns="0" tIns="0" rIns="0" bIns="0" anchor="ctr" anchorCtr="0">
            <a:noAutofit/>
          </a:bodyPr>
          <a:lstStyle>
            <a:lvl1pPr marR="0" lvl="0" algn="ctr" rtl="0">
              <a:lnSpc>
                <a:spcPct val="150000"/>
              </a:lnSpc>
              <a:spcBef>
                <a:spcPts val="1000"/>
              </a:spcBef>
              <a:spcAft>
                <a:spcPts val="0"/>
              </a:spcAft>
              <a:buClr>
                <a:srgbClr val="0029FF"/>
              </a:buClr>
              <a:buSzPts val="900"/>
              <a:buFont typeface="Arial"/>
              <a:buNone/>
              <a:defRPr sz="900" b="0" i="0" u="none" strike="noStrike" cap="none">
                <a:solidFill>
                  <a:srgbClr val="BFBFBF"/>
                </a:solidFill>
                <a:latin typeface="Poppins"/>
                <a:ea typeface="Poppins"/>
                <a:cs typeface="Poppins"/>
                <a:sym typeface="Poppins"/>
              </a:defRPr>
            </a:lvl1pPr>
            <a:lvl2pPr marR="0" lvl="1" algn="l" rtl="0">
              <a:lnSpc>
                <a:spcPct val="150000"/>
              </a:lnSpc>
              <a:spcBef>
                <a:spcPts val="500"/>
              </a:spcBef>
              <a:spcAft>
                <a:spcPts val="0"/>
              </a:spcAft>
              <a:buClr>
                <a:srgbClr val="0029FF"/>
              </a:buClr>
              <a:buSzPts val="1800"/>
              <a:buFont typeface="Arial"/>
              <a:buChar char="•"/>
              <a:defRPr sz="1800" b="0" i="0" u="none" strike="noStrike" cap="none">
                <a:solidFill>
                  <a:schemeClr val="dk1"/>
                </a:solidFill>
                <a:latin typeface="Poppins"/>
                <a:ea typeface="Poppins"/>
                <a:cs typeface="Poppins"/>
                <a:sym typeface="Poppins"/>
              </a:defRPr>
            </a:lvl2pPr>
            <a:lvl3pPr marR="0" lvl="2" algn="l" rtl="0">
              <a:lnSpc>
                <a:spcPct val="150000"/>
              </a:lnSpc>
              <a:spcBef>
                <a:spcPts val="500"/>
              </a:spcBef>
              <a:spcAft>
                <a:spcPts val="0"/>
              </a:spcAft>
              <a:buClr>
                <a:srgbClr val="0029FF"/>
              </a:buClr>
              <a:buSzPts val="1600"/>
              <a:buFont typeface="Arial"/>
              <a:buChar char="•"/>
              <a:defRPr sz="1600" b="0" i="0" u="none" strike="noStrike" cap="none">
                <a:solidFill>
                  <a:schemeClr val="dk1"/>
                </a:solidFill>
                <a:latin typeface="Poppins"/>
                <a:ea typeface="Poppins"/>
                <a:cs typeface="Poppins"/>
                <a:sym typeface="Poppins"/>
              </a:defRPr>
            </a:lvl3pPr>
            <a:lvl4pPr marR="0" lvl="3" algn="l" rtl="0">
              <a:lnSpc>
                <a:spcPct val="150000"/>
              </a:lnSpc>
              <a:spcBef>
                <a:spcPts val="500"/>
              </a:spcBef>
              <a:spcAft>
                <a:spcPts val="0"/>
              </a:spcAft>
              <a:buClr>
                <a:srgbClr val="0029FF"/>
              </a:buClr>
              <a:buSzPts val="1400"/>
              <a:buFont typeface="Arial"/>
              <a:buChar char="•"/>
              <a:defRPr sz="1400" b="0" i="0" u="none" strike="noStrike" cap="none">
                <a:solidFill>
                  <a:schemeClr val="dk1"/>
                </a:solidFill>
                <a:latin typeface="Poppins"/>
                <a:ea typeface="Poppins"/>
                <a:cs typeface="Poppins"/>
                <a:sym typeface="Poppins"/>
              </a:defRPr>
            </a:lvl4pPr>
            <a:lvl5pPr marR="0" lvl="4" algn="l" rtl="0">
              <a:lnSpc>
                <a:spcPct val="150000"/>
              </a:lnSpc>
              <a:spcBef>
                <a:spcPts val="500"/>
              </a:spcBef>
              <a:spcAft>
                <a:spcPts val="0"/>
              </a:spcAft>
              <a:buClr>
                <a:srgbClr val="0029FF"/>
              </a:buClr>
              <a:buSzPts val="1200"/>
              <a:buFont typeface="Arial"/>
              <a:buChar char="•"/>
              <a:defRPr sz="1200" b="0" i="0" u="none" strike="noStrike" cap="none">
                <a:solidFill>
                  <a:schemeClr val="dk1"/>
                </a:solidFill>
                <a:latin typeface="Poppins"/>
                <a:ea typeface="Poppins"/>
                <a:cs typeface="Poppins"/>
                <a:sym typeface="Poppi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82" name="Google Shape;782;p96"/>
          <p:cNvSpPr>
            <a:spLocks noGrp="1"/>
          </p:cNvSpPr>
          <p:nvPr>
            <p:ph type="pic" idx="6"/>
          </p:nvPr>
        </p:nvSpPr>
        <p:spPr>
          <a:xfrm>
            <a:off x="3219921" y="3000818"/>
            <a:ext cx="1183800" cy="1183800"/>
          </a:xfrm>
          <a:prstGeom prst="ellipse">
            <a:avLst/>
          </a:prstGeom>
          <a:solidFill>
            <a:schemeClr val="lt1"/>
          </a:solidFill>
          <a:ln>
            <a:noFill/>
          </a:ln>
        </p:spPr>
        <p:txBody>
          <a:bodyPr spcFirstLastPara="1" wrap="square" lIns="0" tIns="0" rIns="0" bIns="0" anchor="ctr" anchorCtr="0">
            <a:noAutofit/>
          </a:bodyPr>
          <a:lstStyle>
            <a:lvl1pPr marR="0" lvl="0" algn="ctr" rtl="0">
              <a:lnSpc>
                <a:spcPct val="150000"/>
              </a:lnSpc>
              <a:spcBef>
                <a:spcPts val="1000"/>
              </a:spcBef>
              <a:spcAft>
                <a:spcPts val="0"/>
              </a:spcAft>
              <a:buClr>
                <a:srgbClr val="0029FF"/>
              </a:buClr>
              <a:buSzPts val="900"/>
              <a:buFont typeface="Arial"/>
              <a:buNone/>
              <a:defRPr sz="900" b="0" i="0" u="none" strike="noStrike" cap="none">
                <a:solidFill>
                  <a:srgbClr val="BFBFBF"/>
                </a:solidFill>
                <a:latin typeface="Poppins"/>
                <a:ea typeface="Poppins"/>
                <a:cs typeface="Poppins"/>
                <a:sym typeface="Poppins"/>
              </a:defRPr>
            </a:lvl1pPr>
            <a:lvl2pPr marR="0" lvl="1" algn="l" rtl="0">
              <a:lnSpc>
                <a:spcPct val="150000"/>
              </a:lnSpc>
              <a:spcBef>
                <a:spcPts val="500"/>
              </a:spcBef>
              <a:spcAft>
                <a:spcPts val="0"/>
              </a:spcAft>
              <a:buClr>
                <a:srgbClr val="0029FF"/>
              </a:buClr>
              <a:buSzPts val="1800"/>
              <a:buFont typeface="Arial"/>
              <a:buChar char="•"/>
              <a:defRPr sz="1800" b="0" i="0" u="none" strike="noStrike" cap="none">
                <a:solidFill>
                  <a:schemeClr val="dk1"/>
                </a:solidFill>
                <a:latin typeface="Poppins"/>
                <a:ea typeface="Poppins"/>
                <a:cs typeface="Poppins"/>
                <a:sym typeface="Poppins"/>
              </a:defRPr>
            </a:lvl2pPr>
            <a:lvl3pPr marR="0" lvl="2" algn="l" rtl="0">
              <a:lnSpc>
                <a:spcPct val="150000"/>
              </a:lnSpc>
              <a:spcBef>
                <a:spcPts val="500"/>
              </a:spcBef>
              <a:spcAft>
                <a:spcPts val="0"/>
              </a:spcAft>
              <a:buClr>
                <a:srgbClr val="0029FF"/>
              </a:buClr>
              <a:buSzPts val="1600"/>
              <a:buFont typeface="Arial"/>
              <a:buChar char="•"/>
              <a:defRPr sz="1600" b="0" i="0" u="none" strike="noStrike" cap="none">
                <a:solidFill>
                  <a:schemeClr val="dk1"/>
                </a:solidFill>
                <a:latin typeface="Poppins"/>
                <a:ea typeface="Poppins"/>
                <a:cs typeface="Poppins"/>
                <a:sym typeface="Poppins"/>
              </a:defRPr>
            </a:lvl3pPr>
            <a:lvl4pPr marR="0" lvl="3" algn="l" rtl="0">
              <a:lnSpc>
                <a:spcPct val="150000"/>
              </a:lnSpc>
              <a:spcBef>
                <a:spcPts val="500"/>
              </a:spcBef>
              <a:spcAft>
                <a:spcPts val="0"/>
              </a:spcAft>
              <a:buClr>
                <a:srgbClr val="0029FF"/>
              </a:buClr>
              <a:buSzPts val="1400"/>
              <a:buFont typeface="Arial"/>
              <a:buChar char="•"/>
              <a:defRPr sz="1400" b="0" i="0" u="none" strike="noStrike" cap="none">
                <a:solidFill>
                  <a:schemeClr val="dk1"/>
                </a:solidFill>
                <a:latin typeface="Poppins"/>
                <a:ea typeface="Poppins"/>
                <a:cs typeface="Poppins"/>
                <a:sym typeface="Poppins"/>
              </a:defRPr>
            </a:lvl4pPr>
            <a:lvl5pPr marR="0" lvl="4" algn="l" rtl="0">
              <a:lnSpc>
                <a:spcPct val="150000"/>
              </a:lnSpc>
              <a:spcBef>
                <a:spcPts val="500"/>
              </a:spcBef>
              <a:spcAft>
                <a:spcPts val="0"/>
              </a:spcAft>
              <a:buClr>
                <a:srgbClr val="0029FF"/>
              </a:buClr>
              <a:buSzPts val="1200"/>
              <a:buFont typeface="Arial"/>
              <a:buChar char="•"/>
              <a:defRPr sz="1200" b="0" i="0" u="none" strike="noStrike" cap="none">
                <a:solidFill>
                  <a:schemeClr val="dk1"/>
                </a:solidFill>
                <a:latin typeface="Poppins"/>
                <a:ea typeface="Poppins"/>
                <a:cs typeface="Poppins"/>
                <a:sym typeface="Poppi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83" name="Google Shape;783;p96"/>
          <p:cNvSpPr txBox="1">
            <a:spLocks noGrp="1"/>
          </p:cNvSpPr>
          <p:nvPr>
            <p:ph type="body" idx="7"/>
          </p:nvPr>
        </p:nvSpPr>
        <p:spPr>
          <a:xfrm>
            <a:off x="4544970" y="1313252"/>
            <a:ext cx="1342800" cy="533400"/>
          </a:xfrm>
          <a:prstGeom prst="rect">
            <a:avLst/>
          </a:prstGeom>
          <a:noFill/>
          <a:ln>
            <a:noFill/>
          </a:ln>
        </p:spPr>
        <p:txBody>
          <a:bodyPr spcFirstLastPara="1" wrap="square" lIns="0" tIns="0" rIns="0" bIns="0" anchor="b" anchorCtr="0">
            <a:noAutofit/>
          </a:bodyPr>
          <a:lstStyle>
            <a:lvl1pPr marL="457200" lvl="0" indent="-228600" algn="l" rtl="0">
              <a:lnSpc>
                <a:spcPct val="100000"/>
              </a:lnSpc>
              <a:spcBef>
                <a:spcPts val="1000"/>
              </a:spcBef>
              <a:spcAft>
                <a:spcPts val="0"/>
              </a:spcAft>
              <a:buSzPts val="1400"/>
              <a:buNone/>
              <a:defRPr sz="1400" b="1"/>
            </a:lvl1pPr>
            <a:lvl2pPr marL="914400" lvl="1" indent="-228600" algn="l" rtl="0">
              <a:lnSpc>
                <a:spcPct val="150000"/>
              </a:lnSpc>
              <a:spcBef>
                <a:spcPts val="500"/>
              </a:spcBef>
              <a:spcAft>
                <a:spcPts val="0"/>
              </a:spcAft>
              <a:buSzPts val="2000"/>
              <a:buNone/>
              <a:defRPr sz="2000" b="1"/>
            </a:lvl2pPr>
            <a:lvl3pPr marL="1371600" lvl="2" indent="-228600" algn="l" rtl="0">
              <a:lnSpc>
                <a:spcPct val="150000"/>
              </a:lnSpc>
              <a:spcBef>
                <a:spcPts val="500"/>
              </a:spcBef>
              <a:spcAft>
                <a:spcPts val="0"/>
              </a:spcAft>
              <a:buSzPts val="1800"/>
              <a:buNone/>
              <a:defRPr sz="1800" b="1"/>
            </a:lvl3pPr>
            <a:lvl4pPr marL="1828800" lvl="3" indent="-228600" algn="l" rtl="0">
              <a:lnSpc>
                <a:spcPct val="150000"/>
              </a:lnSpc>
              <a:spcBef>
                <a:spcPts val="500"/>
              </a:spcBef>
              <a:spcAft>
                <a:spcPts val="0"/>
              </a:spcAft>
              <a:buSzPts val="1600"/>
              <a:buNone/>
              <a:defRPr sz="1600" b="1"/>
            </a:lvl4pPr>
            <a:lvl5pPr marL="2286000" lvl="4" indent="-228600" algn="l" rtl="0">
              <a:lnSpc>
                <a:spcPct val="150000"/>
              </a:lnSpc>
              <a:spcBef>
                <a:spcPts val="500"/>
              </a:spcBef>
              <a:spcAft>
                <a:spcPts val="0"/>
              </a:spcAft>
              <a:buSzPts val="1600"/>
              <a:buNone/>
              <a:defRPr sz="1600" b="1"/>
            </a:lvl5pPr>
            <a:lvl6pPr marL="2743200" lvl="5" indent="-228600" algn="l" rtl="0">
              <a:lnSpc>
                <a:spcPct val="90000"/>
              </a:lnSpc>
              <a:spcBef>
                <a:spcPts val="500"/>
              </a:spcBef>
              <a:spcAft>
                <a:spcPts val="0"/>
              </a:spcAft>
              <a:buClr>
                <a:schemeClr val="dk1"/>
              </a:buClr>
              <a:buSzPts val="1600"/>
              <a:buNone/>
              <a:defRPr sz="1600" b="1"/>
            </a:lvl6pPr>
            <a:lvl7pPr marL="3200400" lvl="6" indent="-228600" algn="l" rtl="0">
              <a:lnSpc>
                <a:spcPct val="90000"/>
              </a:lnSpc>
              <a:spcBef>
                <a:spcPts val="500"/>
              </a:spcBef>
              <a:spcAft>
                <a:spcPts val="0"/>
              </a:spcAft>
              <a:buClr>
                <a:schemeClr val="dk1"/>
              </a:buClr>
              <a:buSzPts val="1600"/>
              <a:buNone/>
              <a:defRPr sz="1600" b="1"/>
            </a:lvl7pPr>
            <a:lvl8pPr marL="3657600" lvl="7" indent="-228600" algn="l" rtl="0">
              <a:lnSpc>
                <a:spcPct val="90000"/>
              </a:lnSpc>
              <a:spcBef>
                <a:spcPts val="500"/>
              </a:spcBef>
              <a:spcAft>
                <a:spcPts val="0"/>
              </a:spcAft>
              <a:buClr>
                <a:schemeClr val="dk1"/>
              </a:buClr>
              <a:buSzPts val="1600"/>
              <a:buNone/>
              <a:defRPr sz="1600" b="1"/>
            </a:lvl8pPr>
            <a:lvl9pPr marL="4114800" lvl="8" indent="-228600" algn="l" rtl="0">
              <a:lnSpc>
                <a:spcPct val="90000"/>
              </a:lnSpc>
              <a:spcBef>
                <a:spcPts val="500"/>
              </a:spcBef>
              <a:spcAft>
                <a:spcPts val="0"/>
              </a:spcAft>
              <a:buClr>
                <a:schemeClr val="dk1"/>
              </a:buClr>
              <a:buSzPts val="1600"/>
              <a:buNone/>
              <a:defRPr sz="1600" b="1"/>
            </a:lvl9pPr>
          </a:lstStyle>
          <a:p>
            <a:endParaRPr/>
          </a:p>
        </p:txBody>
      </p:sp>
      <p:sp>
        <p:nvSpPr>
          <p:cNvPr id="784" name="Google Shape;784;p96"/>
          <p:cNvSpPr txBox="1">
            <a:spLocks noGrp="1"/>
          </p:cNvSpPr>
          <p:nvPr>
            <p:ph type="body" idx="8"/>
          </p:nvPr>
        </p:nvSpPr>
        <p:spPr>
          <a:xfrm>
            <a:off x="4544970" y="2983884"/>
            <a:ext cx="1342800" cy="592200"/>
          </a:xfrm>
          <a:prstGeom prst="rect">
            <a:avLst/>
          </a:prstGeom>
          <a:noFill/>
          <a:ln>
            <a:noFill/>
          </a:ln>
        </p:spPr>
        <p:txBody>
          <a:bodyPr spcFirstLastPara="1" wrap="square" lIns="0" tIns="0" rIns="0" bIns="0" anchor="b" anchorCtr="0">
            <a:noAutofit/>
          </a:bodyPr>
          <a:lstStyle>
            <a:lvl1pPr marL="457200" lvl="0" indent="-228600" algn="l" rtl="0">
              <a:lnSpc>
                <a:spcPct val="100000"/>
              </a:lnSpc>
              <a:spcBef>
                <a:spcPts val="1000"/>
              </a:spcBef>
              <a:spcAft>
                <a:spcPts val="0"/>
              </a:spcAft>
              <a:buSzPts val="1400"/>
              <a:buNone/>
              <a:defRPr sz="1400" b="1"/>
            </a:lvl1pPr>
            <a:lvl2pPr marL="914400" lvl="1" indent="-228600" algn="l" rtl="0">
              <a:lnSpc>
                <a:spcPct val="150000"/>
              </a:lnSpc>
              <a:spcBef>
                <a:spcPts val="500"/>
              </a:spcBef>
              <a:spcAft>
                <a:spcPts val="0"/>
              </a:spcAft>
              <a:buSzPts val="2000"/>
              <a:buNone/>
              <a:defRPr sz="2000" b="1"/>
            </a:lvl2pPr>
            <a:lvl3pPr marL="1371600" lvl="2" indent="-228600" algn="l" rtl="0">
              <a:lnSpc>
                <a:spcPct val="150000"/>
              </a:lnSpc>
              <a:spcBef>
                <a:spcPts val="500"/>
              </a:spcBef>
              <a:spcAft>
                <a:spcPts val="0"/>
              </a:spcAft>
              <a:buSzPts val="1800"/>
              <a:buNone/>
              <a:defRPr sz="1800" b="1"/>
            </a:lvl3pPr>
            <a:lvl4pPr marL="1828800" lvl="3" indent="-228600" algn="l" rtl="0">
              <a:lnSpc>
                <a:spcPct val="150000"/>
              </a:lnSpc>
              <a:spcBef>
                <a:spcPts val="500"/>
              </a:spcBef>
              <a:spcAft>
                <a:spcPts val="0"/>
              </a:spcAft>
              <a:buSzPts val="1600"/>
              <a:buNone/>
              <a:defRPr sz="1600" b="1"/>
            </a:lvl4pPr>
            <a:lvl5pPr marL="2286000" lvl="4" indent="-228600" algn="l" rtl="0">
              <a:lnSpc>
                <a:spcPct val="150000"/>
              </a:lnSpc>
              <a:spcBef>
                <a:spcPts val="500"/>
              </a:spcBef>
              <a:spcAft>
                <a:spcPts val="0"/>
              </a:spcAft>
              <a:buSzPts val="1600"/>
              <a:buNone/>
              <a:defRPr sz="1600" b="1"/>
            </a:lvl5pPr>
            <a:lvl6pPr marL="2743200" lvl="5" indent="-228600" algn="l" rtl="0">
              <a:lnSpc>
                <a:spcPct val="90000"/>
              </a:lnSpc>
              <a:spcBef>
                <a:spcPts val="500"/>
              </a:spcBef>
              <a:spcAft>
                <a:spcPts val="0"/>
              </a:spcAft>
              <a:buClr>
                <a:schemeClr val="dk1"/>
              </a:buClr>
              <a:buSzPts val="1600"/>
              <a:buNone/>
              <a:defRPr sz="1600" b="1"/>
            </a:lvl6pPr>
            <a:lvl7pPr marL="3200400" lvl="6" indent="-228600" algn="l" rtl="0">
              <a:lnSpc>
                <a:spcPct val="90000"/>
              </a:lnSpc>
              <a:spcBef>
                <a:spcPts val="500"/>
              </a:spcBef>
              <a:spcAft>
                <a:spcPts val="0"/>
              </a:spcAft>
              <a:buClr>
                <a:schemeClr val="dk1"/>
              </a:buClr>
              <a:buSzPts val="1600"/>
              <a:buNone/>
              <a:defRPr sz="1600" b="1"/>
            </a:lvl7pPr>
            <a:lvl8pPr marL="3657600" lvl="7" indent="-228600" algn="l" rtl="0">
              <a:lnSpc>
                <a:spcPct val="90000"/>
              </a:lnSpc>
              <a:spcBef>
                <a:spcPts val="500"/>
              </a:spcBef>
              <a:spcAft>
                <a:spcPts val="0"/>
              </a:spcAft>
              <a:buClr>
                <a:schemeClr val="dk1"/>
              </a:buClr>
              <a:buSzPts val="1600"/>
              <a:buNone/>
              <a:defRPr sz="1600" b="1"/>
            </a:lvl8pPr>
            <a:lvl9pPr marL="4114800" lvl="8" indent="-228600" algn="l" rtl="0">
              <a:lnSpc>
                <a:spcPct val="90000"/>
              </a:lnSpc>
              <a:spcBef>
                <a:spcPts val="500"/>
              </a:spcBef>
              <a:spcAft>
                <a:spcPts val="0"/>
              </a:spcAft>
              <a:buClr>
                <a:schemeClr val="dk1"/>
              </a:buClr>
              <a:buSzPts val="1600"/>
              <a:buNone/>
              <a:defRPr sz="1600" b="1"/>
            </a:lvl9pPr>
          </a:lstStyle>
          <a:p>
            <a:endParaRPr/>
          </a:p>
        </p:txBody>
      </p:sp>
      <p:sp>
        <p:nvSpPr>
          <p:cNvPr id="785" name="Google Shape;785;p96"/>
          <p:cNvSpPr>
            <a:spLocks noGrp="1"/>
          </p:cNvSpPr>
          <p:nvPr>
            <p:ph type="pic" idx="9"/>
          </p:nvPr>
        </p:nvSpPr>
        <p:spPr>
          <a:xfrm>
            <a:off x="6159485" y="1277582"/>
            <a:ext cx="1183800" cy="1183800"/>
          </a:xfrm>
          <a:prstGeom prst="ellipse">
            <a:avLst/>
          </a:prstGeom>
          <a:solidFill>
            <a:schemeClr val="lt1"/>
          </a:solidFill>
          <a:ln>
            <a:noFill/>
          </a:ln>
        </p:spPr>
        <p:txBody>
          <a:bodyPr spcFirstLastPara="1" wrap="square" lIns="0" tIns="0" rIns="0" bIns="0" anchor="ctr" anchorCtr="0">
            <a:noAutofit/>
          </a:bodyPr>
          <a:lstStyle>
            <a:lvl1pPr marR="0" lvl="0" algn="ctr" rtl="0">
              <a:lnSpc>
                <a:spcPct val="150000"/>
              </a:lnSpc>
              <a:spcBef>
                <a:spcPts val="1000"/>
              </a:spcBef>
              <a:spcAft>
                <a:spcPts val="0"/>
              </a:spcAft>
              <a:buClr>
                <a:srgbClr val="0029FF"/>
              </a:buClr>
              <a:buSzPts val="900"/>
              <a:buFont typeface="Arial"/>
              <a:buNone/>
              <a:defRPr sz="900" b="0" i="0" u="none" strike="noStrike" cap="none">
                <a:solidFill>
                  <a:srgbClr val="BFBFBF"/>
                </a:solidFill>
                <a:latin typeface="Poppins"/>
                <a:ea typeface="Poppins"/>
                <a:cs typeface="Poppins"/>
                <a:sym typeface="Poppins"/>
              </a:defRPr>
            </a:lvl1pPr>
            <a:lvl2pPr marR="0" lvl="1" algn="l" rtl="0">
              <a:lnSpc>
                <a:spcPct val="150000"/>
              </a:lnSpc>
              <a:spcBef>
                <a:spcPts val="500"/>
              </a:spcBef>
              <a:spcAft>
                <a:spcPts val="0"/>
              </a:spcAft>
              <a:buClr>
                <a:srgbClr val="0029FF"/>
              </a:buClr>
              <a:buSzPts val="1800"/>
              <a:buFont typeface="Arial"/>
              <a:buChar char="•"/>
              <a:defRPr sz="1800" b="0" i="0" u="none" strike="noStrike" cap="none">
                <a:solidFill>
                  <a:schemeClr val="dk1"/>
                </a:solidFill>
                <a:latin typeface="Poppins"/>
                <a:ea typeface="Poppins"/>
                <a:cs typeface="Poppins"/>
                <a:sym typeface="Poppins"/>
              </a:defRPr>
            </a:lvl2pPr>
            <a:lvl3pPr marR="0" lvl="2" algn="l" rtl="0">
              <a:lnSpc>
                <a:spcPct val="150000"/>
              </a:lnSpc>
              <a:spcBef>
                <a:spcPts val="500"/>
              </a:spcBef>
              <a:spcAft>
                <a:spcPts val="0"/>
              </a:spcAft>
              <a:buClr>
                <a:srgbClr val="0029FF"/>
              </a:buClr>
              <a:buSzPts val="1600"/>
              <a:buFont typeface="Arial"/>
              <a:buChar char="•"/>
              <a:defRPr sz="1600" b="0" i="0" u="none" strike="noStrike" cap="none">
                <a:solidFill>
                  <a:schemeClr val="dk1"/>
                </a:solidFill>
                <a:latin typeface="Poppins"/>
                <a:ea typeface="Poppins"/>
                <a:cs typeface="Poppins"/>
                <a:sym typeface="Poppins"/>
              </a:defRPr>
            </a:lvl3pPr>
            <a:lvl4pPr marR="0" lvl="3" algn="l" rtl="0">
              <a:lnSpc>
                <a:spcPct val="150000"/>
              </a:lnSpc>
              <a:spcBef>
                <a:spcPts val="500"/>
              </a:spcBef>
              <a:spcAft>
                <a:spcPts val="0"/>
              </a:spcAft>
              <a:buClr>
                <a:srgbClr val="0029FF"/>
              </a:buClr>
              <a:buSzPts val="1400"/>
              <a:buFont typeface="Arial"/>
              <a:buChar char="•"/>
              <a:defRPr sz="1400" b="0" i="0" u="none" strike="noStrike" cap="none">
                <a:solidFill>
                  <a:schemeClr val="dk1"/>
                </a:solidFill>
                <a:latin typeface="Poppins"/>
                <a:ea typeface="Poppins"/>
                <a:cs typeface="Poppins"/>
                <a:sym typeface="Poppins"/>
              </a:defRPr>
            </a:lvl4pPr>
            <a:lvl5pPr marR="0" lvl="4" algn="l" rtl="0">
              <a:lnSpc>
                <a:spcPct val="150000"/>
              </a:lnSpc>
              <a:spcBef>
                <a:spcPts val="500"/>
              </a:spcBef>
              <a:spcAft>
                <a:spcPts val="0"/>
              </a:spcAft>
              <a:buClr>
                <a:srgbClr val="0029FF"/>
              </a:buClr>
              <a:buSzPts val="1200"/>
              <a:buFont typeface="Arial"/>
              <a:buChar char="•"/>
              <a:defRPr sz="1200" b="0" i="0" u="none" strike="noStrike" cap="none">
                <a:solidFill>
                  <a:schemeClr val="dk1"/>
                </a:solidFill>
                <a:latin typeface="Poppins"/>
                <a:ea typeface="Poppins"/>
                <a:cs typeface="Poppins"/>
                <a:sym typeface="Poppi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86" name="Google Shape;786;p96"/>
          <p:cNvSpPr>
            <a:spLocks noGrp="1"/>
          </p:cNvSpPr>
          <p:nvPr>
            <p:ph type="pic" idx="13"/>
          </p:nvPr>
        </p:nvSpPr>
        <p:spPr>
          <a:xfrm>
            <a:off x="6159485" y="3000818"/>
            <a:ext cx="1183800" cy="1183800"/>
          </a:xfrm>
          <a:prstGeom prst="ellipse">
            <a:avLst/>
          </a:prstGeom>
          <a:solidFill>
            <a:schemeClr val="lt1"/>
          </a:solidFill>
          <a:ln>
            <a:noFill/>
          </a:ln>
        </p:spPr>
        <p:txBody>
          <a:bodyPr spcFirstLastPara="1" wrap="square" lIns="0" tIns="0" rIns="0" bIns="0" anchor="ctr" anchorCtr="0">
            <a:noAutofit/>
          </a:bodyPr>
          <a:lstStyle>
            <a:lvl1pPr marR="0" lvl="0" algn="ctr" rtl="0">
              <a:lnSpc>
                <a:spcPct val="150000"/>
              </a:lnSpc>
              <a:spcBef>
                <a:spcPts val="1000"/>
              </a:spcBef>
              <a:spcAft>
                <a:spcPts val="0"/>
              </a:spcAft>
              <a:buClr>
                <a:srgbClr val="0029FF"/>
              </a:buClr>
              <a:buSzPts val="900"/>
              <a:buFont typeface="Arial"/>
              <a:buNone/>
              <a:defRPr sz="900" b="0" i="0" u="none" strike="noStrike" cap="none">
                <a:solidFill>
                  <a:srgbClr val="BFBFBF"/>
                </a:solidFill>
                <a:latin typeface="Poppins"/>
                <a:ea typeface="Poppins"/>
                <a:cs typeface="Poppins"/>
                <a:sym typeface="Poppins"/>
              </a:defRPr>
            </a:lvl1pPr>
            <a:lvl2pPr marR="0" lvl="1" algn="l" rtl="0">
              <a:lnSpc>
                <a:spcPct val="150000"/>
              </a:lnSpc>
              <a:spcBef>
                <a:spcPts val="500"/>
              </a:spcBef>
              <a:spcAft>
                <a:spcPts val="0"/>
              </a:spcAft>
              <a:buClr>
                <a:srgbClr val="0029FF"/>
              </a:buClr>
              <a:buSzPts val="1800"/>
              <a:buFont typeface="Arial"/>
              <a:buChar char="•"/>
              <a:defRPr sz="1800" b="0" i="0" u="none" strike="noStrike" cap="none">
                <a:solidFill>
                  <a:schemeClr val="dk1"/>
                </a:solidFill>
                <a:latin typeface="Poppins"/>
                <a:ea typeface="Poppins"/>
                <a:cs typeface="Poppins"/>
                <a:sym typeface="Poppins"/>
              </a:defRPr>
            </a:lvl2pPr>
            <a:lvl3pPr marR="0" lvl="2" algn="l" rtl="0">
              <a:lnSpc>
                <a:spcPct val="150000"/>
              </a:lnSpc>
              <a:spcBef>
                <a:spcPts val="500"/>
              </a:spcBef>
              <a:spcAft>
                <a:spcPts val="0"/>
              </a:spcAft>
              <a:buClr>
                <a:srgbClr val="0029FF"/>
              </a:buClr>
              <a:buSzPts val="1600"/>
              <a:buFont typeface="Arial"/>
              <a:buChar char="•"/>
              <a:defRPr sz="1600" b="0" i="0" u="none" strike="noStrike" cap="none">
                <a:solidFill>
                  <a:schemeClr val="dk1"/>
                </a:solidFill>
                <a:latin typeface="Poppins"/>
                <a:ea typeface="Poppins"/>
                <a:cs typeface="Poppins"/>
                <a:sym typeface="Poppins"/>
              </a:defRPr>
            </a:lvl3pPr>
            <a:lvl4pPr marR="0" lvl="3" algn="l" rtl="0">
              <a:lnSpc>
                <a:spcPct val="150000"/>
              </a:lnSpc>
              <a:spcBef>
                <a:spcPts val="500"/>
              </a:spcBef>
              <a:spcAft>
                <a:spcPts val="0"/>
              </a:spcAft>
              <a:buClr>
                <a:srgbClr val="0029FF"/>
              </a:buClr>
              <a:buSzPts val="1400"/>
              <a:buFont typeface="Arial"/>
              <a:buChar char="•"/>
              <a:defRPr sz="1400" b="0" i="0" u="none" strike="noStrike" cap="none">
                <a:solidFill>
                  <a:schemeClr val="dk1"/>
                </a:solidFill>
                <a:latin typeface="Poppins"/>
                <a:ea typeface="Poppins"/>
                <a:cs typeface="Poppins"/>
                <a:sym typeface="Poppins"/>
              </a:defRPr>
            </a:lvl4pPr>
            <a:lvl5pPr marR="0" lvl="4" algn="l" rtl="0">
              <a:lnSpc>
                <a:spcPct val="150000"/>
              </a:lnSpc>
              <a:spcBef>
                <a:spcPts val="500"/>
              </a:spcBef>
              <a:spcAft>
                <a:spcPts val="0"/>
              </a:spcAft>
              <a:buClr>
                <a:srgbClr val="0029FF"/>
              </a:buClr>
              <a:buSzPts val="1200"/>
              <a:buFont typeface="Arial"/>
              <a:buChar char="•"/>
              <a:defRPr sz="1200" b="0" i="0" u="none" strike="noStrike" cap="none">
                <a:solidFill>
                  <a:schemeClr val="dk1"/>
                </a:solidFill>
                <a:latin typeface="Poppins"/>
                <a:ea typeface="Poppins"/>
                <a:cs typeface="Poppins"/>
                <a:sym typeface="Poppi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87" name="Google Shape;787;p96"/>
          <p:cNvSpPr txBox="1">
            <a:spLocks noGrp="1"/>
          </p:cNvSpPr>
          <p:nvPr>
            <p:ph type="body" idx="14"/>
          </p:nvPr>
        </p:nvSpPr>
        <p:spPr>
          <a:xfrm>
            <a:off x="7484534" y="1313252"/>
            <a:ext cx="1342800" cy="533400"/>
          </a:xfrm>
          <a:prstGeom prst="rect">
            <a:avLst/>
          </a:prstGeom>
          <a:noFill/>
          <a:ln>
            <a:noFill/>
          </a:ln>
        </p:spPr>
        <p:txBody>
          <a:bodyPr spcFirstLastPara="1" wrap="square" lIns="0" tIns="0" rIns="0" bIns="0" anchor="b" anchorCtr="0">
            <a:noAutofit/>
          </a:bodyPr>
          <a:lstStyle>
            <a:lvl1pPr marL="457200" lvl="0" indent="-228600" algn="l" rtl="0">
              <a:lnSpc>
                <a:spcPct val="100000"/>
              </a:lnSpc>
              <a:spcBef>
                <a:spcPts val="1000"/>
              </a:spcBef>
              <a:spcAft>
                <a:spcPts val="0"/>
              </a:spcAft>
              <a:buSzPts val="1400"/>
              <a:buNone/>
              <a:defRPr sz="1400" b="1"/>
            </a:lvl1pPr>
            <a:lvl2pPr marL="914400" lvl="1" indent="-228600" algn="l" rtl="0">
              <a:lnSpc>
                <a:spcPct val="150000"/>
              </a:lnSpc>
              <a:spcBef>
                <a:spcPts val="500"/>
              </a:spcBef>
              <a:spcAft>
                <a:spcPts val="0"/>
              </a:spcAft>
              <a:buSzPts val="2000"/>
              <a:buNone/>
              <a:defRPr sz="2000" b="1"/>
            </a:lvl2pPr>
            <a:lvl3pPr marL="1371600" lvl="2" indent="-228600" algn="l" rtl="0">
              <a:lnSpc>
                <a:spcPct val="150000"/>
              </a:lnSpc>
              <a:spcBef>
                <a:spcPts val="500"/>
              </a:spcBef>
              <a:spcAft>
                <a:spcPts val="0"/>
              </a:spcAft>
              <a:buSzPts val="1800"/>
              <a:buNone/>
              <a:defRPr sz="1800" b="1"/>
            </a:lvl3pPr>
            <a:lvl4pPr marL="1828800" lvl="3" indent="-228600" algn="l" rtl="0">
              <a:lnSpc>
                <a:spcPct val="150000"/>
              </a:lnSpc>
              <a:spcBef>
                <a:spcPts val="500"/>
              </a:spcBef>
              <a:spcAft>
                <a:spcPts val="0"/>
              </a:spcAft>
              <a:buSzPts val="1600"/>
              <a:buNone/>
              <a:defRPr sz="1600" b="1"/>
            </a:lvl4pPr>
            <a:lvl5pPr marL="2286000" lvl="4" indent="-228600" algn="l" rtl="0">
              <a:lnSpc>
                <a:spcPct val="150000"/>
              </a:lnSpc>
              <a:spcBef>
                <a:spcPts val="500"/>
              </a:spcBef>
              <a:spcAft>
                <a:spcPts val="0"/>
              </a:spcAft>
              <a:buSzPts val="1600"/>
              <a:buNone/>
              <a:defRPr sz="1600" b="1"/>
            </a:lvl5pPr>
            <a:lvl6pPr marL="2743200" lvl="5" indent="-228600" algn="l" rtl="0">
              <a:lnSpc>
                <a:spcPct val="90000"/>
              </a:lnSpc>
              <a:spcBef>
                <a:spcPts val="500"/>
              </a:spcBef>
              <a:spcAft>
                <a:spcPts val="0"/>
              </a:spcAft>
              <a:buClr>
                <a:schemeClr val="dk1"/>
              </a:buClr>
              <a:buSzPts val="1600"/>
              <a:buNone/>
              <a:defRPr sz="1600" b="1"/>
            </a:lvl6pPr>
            <a:lvl7pPr marL="3200400" lvl="6" indent="-228600" algn="l" rtl="0">
              <a:lnSpc>
                <a:spcPct val="90000"/>
              </a:lnSpc>
              <a:spcBef>
                <a:spcPts val="500"/>
              </a:spcBef>
              <a:spcAft>
                <a:spcPts val="0"/>
              </a:spcAft>
              <a:buClr>
                <a:schemeClr val="dk1"/>
              </a:buClr>
              <a:buSzPts val="1600"/>
              <a:buNone/>
              <a:defRPr sz="1600" b="1"/>
            </a:lvl7pPr>
            <a:lvl8pPr marL="3657600" lvl="7" indent="-228600" algn="l" rtl="0">
              <a:lnSpc>
                <a:spcPct val="90000"/>
              </a:lnSpc>
              <a:spcBef>
                <a:spcPts val="500"/>
              </a:spcBef>
              <a:spcAft>
                <a:spcPts val="0"/>
              </a:spcAft>
              <a:buClr>
                <a:schemeClr val="dk1"/>
              </a:buClr>
              <a:buSzPts val="1600"/>
              <a:buNone/>
              <a:defRPr sz="1600" b="1"/>
            </a:lvl8pPr>
            <a:lvl9pPr marL="4114800" lvl="8" indent="-228600" algn="l" rtl="0">
              <a:lnSpc>
                <a:spcPct val="90000"/>
              </a:lnSpc>
              <a:spcBef>
                <a:spcPts val="500"/>
              </a:spcBef>
              <a:spcAft>
                <a:spcPts val="0"/>
              </a:spcAft>
              <a:buClr>
                <a:schemeClr val="dk1"/>
              </a:buClr>
              <a:buSzPts val="1600"/>
              <a:buNone/>
              <a:defRPr sz="1600" b="1"/>
            </a:lvl9pPr>
          </a:lstStyle>
          <a:p>
            <a:endParaRPr/>
          </a:p>
        </p:txBody>
      </p:sp>
      <p:sp>
        <p:nvSpPr>
          <p:cNvPr id="788" name="Google Shape;788;p96"/>
          <p:cNvSpPr txBox="1">
            <a:spLocks noGrp="1"/>
          </p:cNvSpPr>
          <p:nvPr>
            <p:ph type="body" idx="15"/>
          </p:nvPr>
        </p:nvSpPr>
        <p:spPr>
          <a:xfrm>
            <a:off x="7484534" y="2983884"/>
            <a:ext cx="1342800" cy="592200"/>
          </a:xfrm>
          <a:prstGeom prst="rect">
            <a:avLst/>
          </a:prstGeom>
          <a:noFill/>
          <a:ln>
            <a:noFill/>
          </a:ln>
        </p:spPr>
        <p:txBody>
          <a:bodyPr spcFirstLastPara="1" wrap="square" lIns="0" tIns="0" rIns="0" bIns="0" anchor="b" anchorCtr="0">
            <a:noAutofit/>
          </a:bodyPr>
          <a:lstStyle>
            <a:lvl1pPr marL="457200" lvl="0" indent="-228600" algn="l" rtl="0">
              <a:lnSpc>
                <a:spcPct val="100000"/>
              </a:lnSpc>
              <a:spcBef>
                <a:spcPts val="1000"/>
              </a:spcBef>
              <a:spcAft>
                <a:spcPts val="0"/>
              </a:spcAft>
              <a:buSzPts val="1400"/>
              <a:buNone/>
              <a:defRPr sz="1400" b="1"/>
            </a:lvl1pPr>
            <a:lvl2pPr marL="914400" lvl="1" indent="-228600" algn="l" rtl="0">
              <a:lnSpc>
                <a:spcPct val="150000"/>
              </a:lnSpc>
              <a:spcBef>
                <a:spcPts val="500"/>
              </a:spcBef>
              <a:spcAft>
                <a:spcPts val="0"/>
              </a:spcAft>
              <a:buSzPts val="2000"/>
              <a:buNone/>
              <a:defRPr sz="2000" b="1"/>
            </a:lvl2pPr>
            <a:lvl3pPr marL="1371600" lvl="2" indent="-228600" algn="l" rtl="0">
              <a:lnSpc>
                <a:spcPct val="150000"/>
              </a:lnSpc>
              <a:spcBef>
                <a:spcPts val="500"/>
              </a:spcBef>
              <a:spcAft>
                <a:spcPts val="0"/>
              </a:spcAft>
              <a:buSzPts val="1800"/>
              <a:buNone/>
              <a:defRPr sz="1800" b="1"/>
            </a:lvl3pPr>
            <a:lvl4pPr marL="1828800" lvl="3" indent="-228600" algn="l" rtl="0">
              <a:lnSpc>
                <a:spcPct val="150000"/>
              </a:lnSpc>
              <a:spcBef>
                <a:spcPts val="500"/>
              </a:spcBef>
              <a:spcAft>
                <a:spcPts val="0"/>
              </a:spcAft>
              <a:buSzPts val="1600"/>
              <a:buNone/>
              <a:defRPr sz="1600" b="1"/>
            </a:lvl4pPr>
            <a:lvl5pPr marL="2286000" lvl="4" indent="-228600" algn="l" rtl="0">
              <a:lnSpc>
                <a:spcPct val="150000"/>
              </a:lnSpc>
              <a:spcBef>
                <a:spcPts val="500"/>
              </a:spcBef>
              <a:spcAft>
                <a:spcPts val="0"/>
              </a:spcAft>
              <a:buSzPts val="1600"/>
              <a:buNone/>
              <a:defRPr sz="1600" b="1"/>
            </a:lvl5pPr>
            <a:lvl6pPr marL="2743200" lvl="5" indent="-228600" algn="l" rtl="0">
              <a:lnSpc>
                <a:spcPct val="90000"/>
              </a:lnSpc>
              <a:spcBef>
                <a:spcPts val="500"/>
              </a:spcBef>
              <a:spcAft>
                <a:spcPts val="0"/>
              </a:spcAft>
              <a:buClr>
                <a:schemeClr val="dk1"/>
              </a:buClr>
              <a:buSzPts val="1600"/>
              <a:buNone/>
              <a:defRPr sz="1600" b="1"/>
            </a:lvl6pPr>
            <a:lvl7pPr marL="3200400" lvl="6" indent="-228600" algn="l" rtl="0">
              <a:lnSpc>
                <a:spcPct val="90000"/>
              </a:lnSpc>
              <a:spcBef>
                <a:spcPts val="500"/>
              </a:spcBef>
              <a:spcAft>
                <a:spcPts val="0"/>
              </a:spcAft>
              <a:buClr>
                <a:schemeClr val="dk1"/>
              </a:buClr>
              <a:buSzPts val="1600"/>
              <a:buNone/>
              <a:defRPr sz="1600" b="1"/>
            </a:lvl7pPr>
            <a:lvl8pPr marL="3657600" lvl="7" indent="-228600" algn="l" rtl="0">
              <a:lnSpc>
                <a:spcPct val="90000"/>
              </a:lnSpc>
              <a:spcBef>
                <a:spcPts val="500"/>
              </a:spcBef>
              <a:spcAft>
                <a:spcPts val="0"/>
              </a:spcAft>
              <a:buClr>
                <a:schemeClr val="dk1"/>
              </a:buClr>
              <a:buSzPts val="1600"/>
              <a:buNone/>
              <a:defRPr sz="1600" b="1"/>
            </a:lvl8pPr>
            <a:lvl9pPr marL="4114800" lvl="8" indent="-228600" algn="l" rtl="0">
              <a:lnSpc>
                <a:spcPct val="90000"/>
              </a:lnSpc>
              <a:spcBef>
                <a:spcPts val="500"/>
              </a:spcBef>
              <a:spcAft>
                <a:spcPts val="0"/>
              </a:spcAft>
              <a:buClr>
                <a:schemeClr val="dk1"/>
              </a:buClr>
              <a:buSzPts val="1600"/>
              <a:buNone/>
              <a:defRPr sz="1600" b="1"/>
            </a:lvl9pPr>
          </a:lstStyle>
          <a:p>
            <a:endParaRPr/>
          </a:p>
        </p:txBody>
      </p:sp>
      <p:sp>
        <p:nvSpPr>
          <p:cNvPr id="789" name="Google Shape;789;p96"/>
          <p:cNvSpPr txBox="1">
            <a:spLocks noGrp="1"/>
          </p:cNvSpPr>
          <p:nvPr>
            <p:ph type="body" idx="16"/>
          </p:nvPr>
        </p:nvSpPr>
        <p:spPr>
          <a:xfrm>
            <a:off x="1641848" y="1945064"/>
            <a:ext cx="1342800" cy="4539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500"/>
              </a:spcBef>
              <a:spcAft>
                <a:spcPts val="0"/>
              </a:spcAft>
              <a:buSzPts val="1100"/>
              <a:buNone/>
              <a:defRPr sz="1100"/>
            </a:lvl1pPr>
            <a:lvl2pPr marL="914400" lvl="1" indent="-228600" algn="l" rtl="0">
              <a:lnSpc>
                <a:spcPct val="150000"/>
              </a:lnSpc>
              <a:spcBef>
                <a:spcPts val="500"/>
              </a:spcBef>
              <a:spcAft>
                <a:spcPts val="0"/>
              </a:spcAft>
              <a:buSzPts val="1600"/>
              <a:buNone/>
              <a:defRPr sz="1600"/>
            </a:lvl2pPr>
            <a:lvl3pPr marL="1371600" lvl="2" indent="-330200" algn="l" rtl="0">
              <a:lnSpc>
                <a:spcPct val="150000"/>
              </a:lnSpc>
              <a:spcBef>
                <a:spcPts val="500"/>
              </a:spcBef>
              <a:spcAft>
                <a:spcPts val="0"/>
              </a:spcAft>
              <a:buSzPts val="1600"/>
              <a:buChar char="•"/>
              <a:defRPr sz="1600"/>
            </a:lvl3pPr>
            <a:lvl4pPr marL="1828800" lvl="3" indent="-330200" algn="l" rtl="0">
              <a:lnSpc>
                <a:spcPct val="150000"/>
              </a:lnSpc>
              <a:spcBef>
                <a:spcPts val="500"/>
              </a:spcBef>
              <a:spcAft>
                <a:spcPts val="0"/>
              </a:spcAft>
              <a:buSzPts val="1600"/>
              <a:buChar char="•"/>
              <a:defRPr sz="1600"/>
            </a:lvl4pPr>
            <a:lvl5pPr marL="2286000" lvl="4" indent="-330200" algn="l" rtl="0">
              <a:lnSpc>
                <a:spcPct val="150000"/>
              </a:lnSpc>
              <a:spcBef>
                <a:spcPts val="500"/>
              </a:spcBef>
              <a:spcAft>
                <a:spcPts val="0"/>
              </a:spcAft>
              <a:buSzPts val="1600"/>
              <a:buChar char="•"/>
              <a:defRPr sz="1600"/>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790" name="Google Shape;790;p96"/>
          <p:cNvSpPr txBox="1">
            <a:spLocks noGrp="1"/>
          </p:cNvSpPr>
          <p:nvPr>
            <p:ph type="body" idx="17"/>
          </p:nvPr>
        </p:nvSpPr>
        <p:spPr>
          <a:xfrm>
            <a:off x="4544969" y="1945064"/>
            <a:ext cx="1342800" cy="4539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500"/>
              </a:spcBef>
              <a:spcAft>
                <a:spcPts val="0"/>
              </a:spcAft>
              <a:buSzPts val="1100"/>
              <a:buNone/>
              <a:defRPr sz="1100"/>
            </a:lvl1pPr>
            <a:lvl2pPr marL="914400" lvl="1" indent="-228600" algn="l" rtl="0">
              <a:lnSpc>
                <a:spcPct val="150000"/>
              </a:lnSpc>
              <a:spcBef>
                <a:spcPts val="500"/>
              </a:spcBef>
              <a:spcAft>
                <a:spcPts val="0"/>
              </a:spcAft>
              <a:buSzPts val="1600"/>
              <a:buNone/>
              <a:defRPr sz="1600"/>
            </a:lvl2pPr>
            <a:lvl3pPr marL="1371600" lvl="2" indent="-330200" algn="l" rtl="0">
              <a:lnSpc>
                <a:spcPct val="150000"/>
              </a:lnSpc>
              <a:spcBef>
                <a:spcPts val="500"/>
              </a:spcBef>
              <a:spcAft>
                <a:spcPts val="0"/>
              </a:spcAft>
              <a:buSzPts val="1600"/>
              <a:buChar char="•"/>
              <a:defRPr sz="1600"/>
            </a:lvl3pPr>
            <a:lvl4pPr marL="1828800" lvl="3" indent="-330200" algn="l" rtl="0">
              <a:lnSpc>
                <a:spcPct val="150000"/>
              </a:lnSpc>
              <a:spcBef>
                <a:spcPts val="500"/>
              </a:spcBef>
              <a:spcAft>
                <a:spcPts val="0"/>
              </a:spcAft>
              <a:buSzPts val="1600"/>
              <a:buChar char="•"/>
              <a:defRPr sz="1600"/>
            </a:lvl4pPr>
            <a:lvl5pPr marL="2286000" lvl="4" indent="-330200" algn="l" rtl="0">
              <a:lnSpc>
                <a:spcPct val="150000"/>
              </a:lnSpc>
              <a:spcBef>
                <a:spcPts val="500"/>
              </a:spcBef>
              <a:spcAft>
                <a:spcPts val="0"/>
              </a:spcAft>
              <a:buSzPts val="1600"/>
              <a:buChar char="•"/>
              <a:defRPr sz="1600"/>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791" name="Google Shape;791;p96"/>
          <p:cNvSpPr txBox="1">
            <a:spLocks noGrp="1"/>
          </p:cNvSpPr>
          <p:nvPr>
            <p:ph type="body" idx="18"/>
          </p:nvPr>
        </p:nvSpPr>
        <p:spPr>
          <a:xfrm>
            <a:off x="7484533" y="1945064"/>
            <a:ext cx="1342800" cy="4539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500"/>
              </a:spcBef>
              <a:spcAft>
                <a:spcPts val="0"/>
              </a:spcAft>
              <a:buSzPts val="1100"/>
              <a:buNone/>
              <a:defRPr sz="1100"/>
            </a:lvl1pPr>
            <a:lvl2pPr marL="914400" lvl="1" indent="-228600" algn="l" rtl="0">
              <a:lnSpc>
                <a:spcPct val="150000"/>
              </a:lnSpc>
              <a:spcBef>
                <a:spcPts val="500"/>
              </a:spcBef>
              <a:spcAft>
                <a:spcPts val="0"/>
              </a:spcAft>
              <a:buSzPts val="1600"/>
              <a:buNone/>
              <a:defRPr sz="1600"/>
            </a:lvl2pPr>
            <a:lvl3pPr marL="1371600" lvl="2" indent="-330200" algn="l" rtl="0">
              <a:lnSpc>
                <a:spcPct val="150000"/>
              </a:lnSpc>
              <a:spcBef>
                <a:spcPts val="500"/>
              </a:spcBef>
              <a:spcAft>
                <a:spcPts val="0"/>
              </a:spcAft>
              <a:buSzPts val="1600"/>
              <a:buChar char="•"/>
              <a:defRPr sz="1600"/>
            </a:lvl3pPr>
            <a:lvl4pPr marL="1828800" lvl="3" indent="-330200" algn="l" rtl="0">
              <a:lnSpc>
                <a:spcPct val="150000"/>
              </a:lnSpc>
              <a:spcBef>
                <a:spcPts val="500"/>
              </a:spcBef>
              <a:spcAft>
                <a:spcPts val="0"/>
              </a:spcAft>
              <a:buSzPts val="1600"/>
              <a:buChar char="•"/>
              <a:defRPr sz="1600"/>
            </a:lvl4pPr>
            <a:lvl5pPr marL="2286000" lvl="4" indent="-330200" algn="l" rtl="0">
              <a:lnSpc>
                <a:spcPct val="150000"/>
              </a:lnSpc>
              <a:spcBef>
                <a:spcPts val="500"/>
              </a:spcBef>
              <a:spcAft>
                <a:spcPts val="0"/>
              </a:spcAft>
              <a:buSzPts val="1600"/>
              <a:buChar char="•"/>
              <a:defRPr sz="1600"/>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792" name="Google Shape;792;p96"/>
          <p:cNvSpPr txBox="1">
            <a:spLocks noGrp="1"/>
          </p:cNvSpPr>
          <p:nvPr>
            <p:ph type="body" idx="19"/>
          </p:nvPr>
        </p:nvSpPr>
        <p:spPr>
          <a:xfrm>
            <a:off x="1641848" y="3676587"/>
            <a:ext cx="1342800" cy="4539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500"/>
              </a:spcBef>
              <a:spcAft>
                <a:spcPts val="0"/>
              </a:spcAft>
              <a:buSzPts val="1100"/>
              <a:buNone/>
              <a:defRPr sz="1100"/>
            </a:lvl1pPr>
            <a:lvl2pPr marL="914400" lvl="1" indent="-228600" algn="l" rtl="0">
              <a:lnSpc>
                <a:spcPct val="150000"/>
              </a:lnSpc>
              <a:spcBef>
                <a:spcPts val="500"/>
              </a:spcBef>
              <a:spcAft>
                <a:spcPts val="0"/>
              </a:spcAft>
              <a:buSzPts val="1600"/>
              <a:buNone/>
              <a:defRPr sz="1600"/>
            </a:lvl2pPr>
            <a:lvl3pPr marL="1371600" lvl="2" indent="-330200" algn="l" rtl="0">
              <a:lnSpc>
                <a:spcPct val="150000"/>
              </a:lnSpc>
              <a:spcBef>
                <a:spcPts val="500"/>
              </a:spcBef>
              <a:spcAft>
                <a:spcPts val="0"/>
              </a:spcAft>
              <a:buSzPts val="1600"/>
              <a:buChar char="•"/>
              <a:defRPr sz="1600"/>
            </a:lvl3pPr>
            <a:lvl4pPr marL="1828800" lvl="3" indent="-330200" algn="l" rtl="0">
              <a:lnSpc>
                <a:spcPct val="150000"/>
              </a:lnSpc>
              <a:spcBef>
                <a:spcPts val="500"/>
              </a:spcBef>
              <a:spcAft>
                <a:spcPts val="0"/>
              </a:spcAft>
              <a:buSzPts val="1600"/>
              <a:buChar char="•"/>
              <a:defRPr sz="1600"/>
            </a:lvl4pPr>
            <a:lvl5pPr marL="2286000" lvl="4" indent="-330200" algn="l" rtl="0">
              <a:lnSpc>
                <a:spcPct val="150000"/>
              </a:lnSpc>
              <a:spcBef>
                <a:spcPts val="500"/>
              </a:spcBef>
              <a:spcAft>
                <a:spcPts val="0"/>
              </a:spcAft>
              <a:buSzPts val="1600"/>
              <a:buChar char="•"/>
              <a:defRPr sz="1600"/>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793" name="Google Shape;793;p96"/>
          <p:cNvSpPr txBox="1">
            <a:spLocks noGrp="1"/>
          </p:cNvSpPr>
          <p:nvPr>
            <p:ph type="body" idx="20"/>
          </p:nvPr>
        </p:nvSpPr>
        <p:spPr>
          <a:xfrm>
            <a:off x="4544969" y="3676587"/>
            <a:ext cx="1342800" cy="4539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500"/>
              </a:spcBef>
              <a:spcAft>
                <a:spcPts val="0"/>
              </a:spcAft>
              <a:buSzPts val="1100"/>
              <a:buNone/>
              <a:defRPr sz="1100"/>
            </a:lvl1pPr>
            <a:lvl2pPr marL="914400" lvl="1" indent="-228600" algn="l" rtl="0">
              <a:lnSpc>
                <a:spcPct val="150000"/>
              </a:lnSpc>
              <a:spcBef>
                <a:spcPts val="500"/>
              </a:spcBef>
              <a:spcAft>
                <a:spcPts val="0"/>
              </a:spcAft>
              <a:buSzPts val="1600"/>
              <a:buNone/>
              <a:defRPr sz="1600"/>
            </a:lvl2pPr>
            <a:lvl3pPr marL="1371600" lvl="2" indent="-330200" algn="l" rtl="0">
              <a:lnSpc>
                <a:spcPct val="150000"/>
              </a:lnSpc>
              <a:spcBef>
                <a:spcPts val="500"/>
              </a:spcBef>
              <a:spcAft>
                <a:spcPts val="0"/>
              </a:spcAft>
              <a:buSzPts val="1600"/>
              <a:buChar char="•"/>
              <a:defRPr sz="1600"/>
            </a:lvl3pPr>
            <a:lvl4pPr marL="1828800" lvl="3" indent="-330200" algn="l" rtl="0">
              <a:lnSpc>
                <a:spcPct val="150000"/>
              </a:lnSpc>
              <a:spcBef>
                <a:spcPts val="500"/>
              </a:spcBef>
              <a:spcAft>
                <a:spcPts val="0"/>
              </a:spcAft>
              <a:buSzPts val="1600"/>
              <a:buChar char="•"/>
              <a:defRPr sz="1600"/>
            </a:lvl4pPr>
            <a:lvl5pPr marL="2286000" lvl="4" indent="-330200" algn="l" rtl="0">
              <a:lnSpc>
                <a:spcPct val="150000"/>
              </a:lnSpc>
              <a:spcBef>
                <a:spcPts val="500"/>
              </a:spcBef>
              <a:spcAft>
                <a:spcPts val="0"/>
              </a:spcAft>
              <a:buSzPts val="1600"/>
              <a:buChar char="•"/>
              <a:defRPr sz="1600"/>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794" name="Google Shape;794;p96"/>
          <p:cNvSpPr txBox="1">
            <a:spLocks noGrp="1"/>
          </p:cNvSpPr>
          <p:nvPr>
            <p:ph type="body" idx="21"/>
          </p:nvPr>
        </p:nvSpPr>
        <p:spPr>
          <a:xfrm>
            <a:off x="7484533" y="3676587"/>
            <a:ext cx="1342800" cy="4539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500"/>
              </a:spcBef>
              <a:spcAft>
                <a:spcPts val="0"/>
              </a:spcAft>
              <a:buSzPts val="1100"/>
              <a:buNone/>
              <a:defRPr sz="1100"/>
            </a:lvl1pPr>
            <a:lvl2pPr marL="914400" lvl="1" indent="-228600" algn="l" rtl="0">
              <a:lnSpc>
                <a:spcPct val="150000"/>
              </a:lnSpc>
              <a:spcBef>
                <a:spcPts val="500"/>
              </a:spcBef>
              <a:spcAft>
                <a:spcPts val="0"/>
              </a:spcAft>
              <a:buSzPts val="1600"/>
              <a:buNone/>
              <a:defRPr sz="1600"/>
            </a:lvl2pPr>
            <a:lvl3pPr marL="1371600" lvl="2" indent="-330200" algn="l" rtl="0">
              <a:lnSpc>
                <a:spcPct val="150000"/>
              </a:lnSpc>
              <a:spcBef>
                <a:spcPts val="500"/>
              </a:spcBef>
              <a:spcAft>
                <a:spcPts val="0"/>
              </a:spcAft>
              <a:buSzPts val="1600"/>
              <a:buChar char="•"/>
              <a:defRPr sz="1600"/>
            </a:lvl3pPr>
            <a:lvl4pPr marL="1828800" lvl="3" indent="-330200" algn="l" rtl="0">
              <a:lnSpc>
                <a:spcPct val="150000"/>
              </a:lnSpc>
              <a:spcBef>
                <a:spcPts val="500"/>
              </a:spcBef>
              <a:spcAft>
                <a:spcPts val="0"/>
              </a:spcAft>
              <a:buSzPts val="1600"/>
              <a:buChar char="•"/>
              <a:defRPr sz="1600"/>
            </a:lvl4pPr>
            <a:lvl5pPr marL="2286000" lvl="4" indent="-330200" algn="l" rtl="0">
              <a:lnSpc>
                <a:spcPct val="150000"/>
              </a:lnSpc>
              <a:spcBef>
                <a:spcPts val="500"/>
              </a:spcBef>
              <a:spcAft>
                <a:spcPts val="0"/>
              </a:spcAft>
              <a:buSzPts val="1600"/>
              <a:buChar char="•"/>
              <a:defRPr sz="1600"/>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Title, bullets, image left">
  <p:cSld name="Title, bullets, image left">
    <p:spTree>
      <p:nvGrpSpPr>
        <p:cNvPr id="1" name="Shape 801"/>
        <p:cNvGrpSpPr/>
        <p:nvPr/>
      </p:nvGrpSpPr>
      <p:grpSpPr>
        <a:xfrm>
          <a:off x="0" y="0"/>
          <a:ext cx="0" cy="0"/>
          <a:chOff x="0" y="0"/>
          <a:chExt cx="0" cy="0"/>
        </a:xfrm>
      </p:grpSpPr>
      <p:sp>
        <p:nvSpPr>
          <p:cNvPr id="802" name="Google Shape;802;p98"/>
          <p:cNvSpPr txBox="1">
            <a:spLocks noGrp="1"/>
          </p:cNvSpPr>
          <p:nvPr>
            <p:ph type="title"/>
          </p:nvPr>
        </p:nvSpPr>
        <p:spPr>
          <a:xfrm>
            <a:off x="4113297" y="274638"/>
            <a:ext cx="4174200" cy="766800"/>
          </a:xfrm>
          <a:prstGeom prst="rect">
            <a:avLst/>
          </a:prstGeom>
          <a:noFill/>
          <a:ln>
            <a:noFill/>
          </a:ln>
        </p:spPr>
        <p:txBody>
          <a:bodyPr spcFirstLastPara="1" wrap="square" lIns="0" tIns="0" rIns="0" bIns="0" anchor="t" anchorCtr="0">
            <a:noAutofit/>
          </a:bodyPr>
          <a:lstStyle>
            <a:lvl1pPr lvl="0" algn="l" rtl="0">
              <a:lnSpc>
                <a:spcPct val="90000"/>
              </a:lnSpc>
              <a:spcBef>
                <a:spcPts val="0"/>
              </a:spcBef>
              <a:spcAft>
                <a:spcPts val="0"/>
              </a:spcAft>
              <a:buSzPts val="4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803" name="Google Shape;803;p98"/>
          <p:cNvSpPr>
            <a:spLocks noGrp="1"/>
          </p:cNvSpPr>
          <p:nvPr>
            <p:ph type="pic" idx="2"/>
          </p:nvPr>
        </p:nvSpPr>
        <p:spPr>
          <a:xfrm>
            <a:off x="0" y="-3338"/>
            <a:ext cx="3716100" cy="5146800"/>
          </a:xfrm>
          <a:prstGeom prst="rect">
            <a:avLst/>
          </a:prstGeom>
          <a:noFill/>
          <a:ln>
            <a:noFill/>
          </a:ln>
        </p:spPr>
        <p:txBody>
          <a:bodyPr spcFirstLastPara="1" wrap="square" lIns="0" tIns="0" rIns="0" bIns="0" anchor="ctr" anchorCtr="0">
            <a:noAutofit/>
          </a:bodyPr>
          <a:lstStyle>
            <a:lvl1pPr marR="0" lvl="0" algn="ctr" rtl="0">
              <a:lnSpc>
                <a:spcPct val="150000"/>
              </a:lnSpc>
              <a:spcBef>
                <a:spcPts val="1000"/>
              </a:spcBef>
              <a:spcAft>
                <a:spcPts val="0"/>
              </a:spcAft>
              <a:buClr>
                <a:srgbClr val="0029FF"/>
              </a:buClr>
              <a:buSzPts val="1300"/>
              <a:buFont typeface="Arial"/>
              <a:buNone/>
              <a:defRPr sz="1300" b="0" i="0" u="none" strike="noStrike" cap="none">
                <a:solidFill>
                  <a:srgbClr val="7F7F7F"/>
                </a:solidFill>
                <a:latin typeface="Poppins"/>
                <a:ea typeface="Poppins"/>
                <a:cs typeface="Poppins"/>
                <a:sym typeface="Poppins"/>
              </a:defRPr>
            </a:lvl1pPr>
            <a:lvl2pPr marR="0" lvl="1" algn="l" rtl="0">
              <a:lnSpc>
                <a:spcPct val="150000"/>
              </a:lnSpc>
              <a:spcBef>
                <a:spcPts val="500"/>
              </a:spcBef>
              <a:spcAft>
                <a:spcPts val="0"/>
              </a:spcAft>
              <a:buClr>
                <a:srgbClr val="0029FF"/>
              </a:buClr>
              <a:buSzPts val="1800"/>
              <a:buFont typeface="Arial"/>
              <a:buChar char="•"/>
              <a:defRPr sz="1800" b="0" i="0" u="none" strike="noStrike" cap="none">
                <a:solidFill>
                  <a:schemeClr val="dk1"/>
                </a:solidFill>
                <a:latin typeface="Poppins"/>
                <a:ea typeface="Poppins"/>
                <a:cs typeface="Poppins"/>
                <a:sym typeface="Poppins"/>
              </a:defRPr>
            </a:lvl2pPr>
            <a:lvl3pPr marR="0" lvl="2" algn="l" rtl="0">
              <a:lnSpc>
                <a:spcPct val="150000"/>
              </a:lnSpc>
              <a:spcBef>
                <a:spcPts val="500"/>
              </a:spcBef>
              <a:spcAft>
                <a:spcPts val="0"/>
              </a:spcAft>
              <a:buClr>
                <a:srgbClr val="0029FF"/>
              </a:buClr>
              <a:buSzPts val="1600"/>
              <a:buFont typeface="Arial"/>
              <a:buChar char="•"/>
              <a:defRPr sz="1600" b="0" i="0" u="none" strike="noStrike" cap="none">
                <a:solidFill>
                  <a:schemeClr val="dk1"/>
                </a:solidFill>
                <a:latin typeface="Poppins"/>
                <a:ea typeface="Poppins"/>
                <a:cs typeface="Poppins"/>
                <a:sym typeface="Poppins"/>
              </a:defRPr>
            </a:lvl3pPr>
            <a:lvl4pPr marR="0" lvl="3" algn="l" rtl="0">
              <a:lnSpc>
                <a:spcPct val="150000"/>
              </a:lnSpc>
              <a:spcBef>
                <a:spcPts val="500"/>
              </a:spcBef>
              <a:spcAft>
                <a:spcPts val="0"/>
              </a:spcAft>
              <a:buClr>
                <a:srgbClr val="0029FF"/>
              </a:buClr>
              <a:buSzPts val="1400"/>
              <a:buFont typeface="Arial"/>
              <a:buChar char="•"/>
              <a:defRPr sz="1400" b="0" i="0" u="none" strike="noStrike" cap="none">
                <a:solidFill>
                  <a:schemeClr val="dk1"/>
                </a:solidFill>
                <a:latin typeface="Poppins"/>
                <a:ea typeface="Poppins"/>
                <a:cs typeface="Poppins"/>
                <a:sym typeface="Poppins"/>
              </a:defRPr>
            </a:lvl4pPr>
            <a:lvl5pPr marR="0" lvl="4" algn="l" rtl="0">
              <a:lnSpc>
                <a:spcPct val="150000"/>
              </a:lnSpc>
              <a:spcBef>
                <a:spcPts val="500"/>
              </a:spcBef>
              <a:spcAft>
                <a:spcPts val="0"/>
              </a:spcAft>
              <a:buClr>
                <a:srgbClr val="0029FF"/>
              </a:buClr>
              <a:buSzPts val="1200"/>
              <a:buFont typeface="Arial"/>
              <a:buChar char="•"/>
              <a:defRPr sz="1200" b="0" i="0" u="none" strike="noStrike" cap="none">
                <a:solidFill>
                  <a:schemeClr val="dk1"/>
                </a:solidFill>
                <a:latin typeface="Poppins"/>
                <a:ea typeface="Poppins"/>
                <a:cs typeface="Poppins"/>
                <a:sym typeface="Poppi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04" name="Google Shape;804;p98"/>
          <p:cNvSpPr txBox="1">
            <a:spLocks noGrp="1"/>
          </p:cNvSpPr>
          <p:nvPr>
            <p:ph type="body" idx="1"/>
          </p:nvPr>
        </p:nvSpPr>
        <p:spPr>
          <a:xfrm>
            <a:off x="4112447" y="1370013"/>
            <a:ext cx="4707600" cy="3262200"/>
          </a:xfrm>
          <a:prstGeom prst="rect">
            <a:avLst/>
          </a:prstGeom>
          <a:noFill/>
          <a:ln>
            <a:noFill/>
          </a:ln>
        </p:spPr>
        <p:txBody>
          <a:bodyPr spcFirstLastPara="1" wrap="square" lIns="0" tIns="0" rIns="0" bIns="0" anchor="t" anchorCtr="0">
            <a:noAutofit/>
          </a:bodyPr>
          <a:lstStyle>
            <a:lvl1pPr marL="457200" lvl="0" indent="-342900" algn="l" rtl="0">
              <a:lnSpc>
                <a:spcPct val="100000"/>
              </a:lnSpc>
              <a:spcBef>
                <a:spcPts val="1000"/>
              </a:spcBef>
              <a:spcAft>
                <a:spcPts val="0"/>
              </a:spcAft>
              <a:buSzPts val="1800"/>
              <a:buFont typeface="Arial"/>
              <a:buChar char="•"/>
              <a:defRPr sz="1800"/>
            </a:lvl1pPr>
            <a:lvl2pPr marL="914400" lvl="1" indent="-342900" algn="l" rtl="0">
              <a:lnSpc>
                <a:spcPct val="100000"/>
              </a:lnSpc>
              <a:spcBef>
                <a:spcPts val="500"/>
              </a:spcBef>
              <a:spcAft>
                <a:spcPts val="0"/>
              </a:spcAft>
              <a:buSzPts val="1800"/>
              <a:buFont typeface="Arial"/>
              <a:buChar char="•"/>
              <a:defRPr sz="1800"/>
            </a:lvl2pPr>
            <a:lvl3pPr marL="1371600" lvl="2" indent="-342900" algn="l" rtl="0">
              <a:lnSpc>
                <a:spcPct val="100000"/>
              </a:lnSpc>
              <a:spcBef>
                <a:spcPts val="500"/>
              </a:spcBef>
              <a:spcAft>
                <a:spcPts val="0"/>
              </a:spcAft>
              <a:buSzPts val="1800"/>
              <a:buFont typeface="Arial"/>
              <a:buChar char="•"/>
              <a:defRPr sz="1800"/>
            </a:lvl3pPr>
            <a:lvl4pPr marL="1828800" lvl="3" indent="-342900" algn="l" rtl="0">
              <a:lnSpc>
                <a:spcPct val="100000"/>
              </a:lnSpc>
              <a:spcBef>
                <a:spcPts val="500"/>
              </a:spcBef>
              <a:spcAft>
                <a:spcPts val="0"/>
              </a:spcAft>
              <a:buSzPts val="1800"/>
              <a:buFont typeface="Arial"/>
              <a:buChar char="•"/>
              <a:defRPr sz="1800"/>
            </a:lvl4pPr>
            <a:lvl5pPr marL="2286000" lvl="4" indent="-342900" algn="l" rtl="0">
              <a:lnSpc>
                <a:spcPct val="100000"/>
              </a:lnSpc>
              <a:spcBef>
                <a:spcPts val="500"/>
              </a:spcBef>
              <a:spcAft>
                <a:spcPts val="0"/>
              </a:spcAft>
              <a:buSzPts val="1800"/>
              <a:buFont typeface="Arial"/>
              <a:buChar char="•"/>
              <a:defRPr sz="1800"/>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Title, bullets, image right circle">
  <p:cSld name="Title, bullets, image right circle">
    <p:spTree>
      <p:nvGrpSpPr>
        <p:cNvPr id="1" name="Shape 805"/>
        <p:cNvGrpSpPr/>
        <p:nvPr/>
      </p:nvGrpSpPr>
      <p:grpSpPr>
        <a:xfrm>
          <a:off x="0" y="0"/>
          <a:ext cx="0" cy="0"/>
          <a:chOff x="0" y="0"/>
          <a:chExt cx="0" cy="0"/>
        </a:xfrm>
      </p:grpSpPr>
      <p:sp>
        <p:nvSpPr>
          <p:cNvPr id="806" name="Google Shape;806;p99"/>
          <p:cNvSpPr txBox="1">
            <a:spLocks noGrp="1"/>
          </p:cNvSpPr>
          <p:nvPr>
            <p:ph type="title"/>
          </p:nvPr>
        </p:nvSpPr>
        <p:spPr>
          <a:xfrm>
            <a:off x="316800" y="274638"/>
            <a:ext cx="3919800" cy="766800"/>
          </a:xfrm>
          <a:prstGeom prst="rect">
            <a:avLst/>
          </a:prstGeom>
          <a:noFill/>
          <a:ln>
            <a:noFill/>
          </a:ln>
        </p:spPr>
        <p:txBody>
          <a:bodyPr spcFirstLastPara="1" wrap="square" lIns="0" tIns="0" rIns="0" bIns="0" anchor="t" anchorCtr="0">
            <a:noAutofit/>
          </a:bodyPr>
          <a:lstStyle>
            <a:lvl1pPr lvl="0" algn="l" rtl="0">
              <a:lnSpc>
                <a:spcPct val="90000"/>
              </a:lnSpc>
              <a:spcBef>
                <a:spcPts val="0"/>
              </a:spcBef>
              <a:spcAft>
                <a:spcPts val="0"/>
              </a:spcAft>
              <a:buSzPts val="4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807" name="Google Shape;807;p99"/>
          <p:cNvSpPr txBox="1">
            <a:spLocks noGrp="1"/>
          </p:cNvSpPr>
          <p:nvPr>
            <p:ph type="body" idx="1"/>
          </p:nvPr>
        </p:nvSpPr>
        <p:spPr>
          <a:xfrm>
            <a:off x="315950" y="1370013"/>
            <a:ext cx="3919800" cy="3262200"/>
          </a:xfrm>
          <a:prstGeom prst="rect">
            <a:avLst/>
          </a:prstGeom>
          <a:noFill/>
          <a:ln>
            <a:noFill/>
          </a:ln>
        </p:spPr>
        <p:txBody>
          <a:bodyPr spcFirstLastPara="1" wrap="square" lIns="0" tIns="0" rIns="0" bIns="0" anchor="t" anchorCtr="0">
            <a:noAutofit/>
          </a:bodyPr>
          <a:lstStyle>
            <a:lvl1pPr marL="457200" lvl="0" indent="-330200" algn="l" rtl="0">
              <a:lnSpc>
                <a:spcPct val="100000"/>
              </a:lnSpc>
              <a:spcBef>
                <a:spcPts val="1000"/>
              </a:spcBef>
              <a:spcAft>
                <a:spcPts val="0"/>
              </a:spcAft>
              <a:buSzPts val="1600"/>
              <a:buFont typeface="Arial"/>
              <a:buChar char="•"/>
              <a:defRPr sz="1600"/>
            </a:lvl1pPr>
            <a:lvl2pPr marL="914400" lvl="1" indent="-330200" algn="l" rtl="0">
              <a:lnSpc>
                <a:spcPct val="100000"/>
              </a:lnSpc>
              <a:spcBef>
                <a:spcPts val="500"/>
              </a:spcBef>
              <a:spcAft>
                <a:spcPts val="0"/>
              </a:spcAft>
              <a:buSzPts val="1600"/>
              <a:buFont typeface="Arial"/>
              <a:buChar char="•"/>
              <a:defRPr sz="1600"/>
            </a:lvl2pPr>
            <a:lvl3pPr marL="1371600" lvl="2" indent="-330200" algn="l" rtl="0">
              <a:lnSpc>
                <a:spcPct val="100000"/>
              </a:lnSpc>
              <a:spcBef>
                <a:spcPts val="500"/>
              </a:spcBef>
              <a:spcAft>
                <a:spcPts val="0"/>
              </a:spcAft>
              <a:buSzPts val="1600"/>
              <a:buFont typeface="Arial"/>
              <a:buChar char="•"/>
              <a:defRPr sz="1600"/>
            </a:lvl3pPr>
            <a:lvl4pPr marL="1828800" lvl="3" indent="-330200" algn="l" rtl="0">
              <a:lnSpc>
                <a:spcPct val="100000"/>
              </a:lnSpc>
              <a:spcBef>
                <a:spcPts val="500"/>
              </a:spcBef>
              <a:spcAft>
                <a:spcPts val="0"/>
              </a:spcAft>
              <a:buSzPts val="1600"/>
              <a:buFont typeface="Arial"/>
              <a:buChar char="•"/>
              <a:defRPr sz="1600"/>
            </a:lvl4pPr>
            <a:lvl5pPr marL="2286000" lvl="4" indent="-330200" algn="l" rtl="0">
              <a:lnSpc>
                <a:spcPct val="100000"/>
              </a:lnSpc>
              <a:spcBef>
                <a:spcPts val="500"/>
              </a:spcBef>
              <a:spcAft>
                <a:spcPts val="0"/>
              </a:spcAft>
              <a:buSzPts val="1600"/>
              <a:buFont typeface="Arial"/>
              <a:buChar char="•"/>
              <a:defRPr sz="1600"/>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808" name="Google Shape;808;p99"/>
          <p:cNvSpPr>
            <a:spLocks noGrp="1"/>
          </p:cNvSpPr>
          <p:nvPr>
            <p:ph type="pic" idx="2"/>
          </p:nvPr>
        </p:nvSpPr>
        <p:spPr>
          <a:xfrm>
            <a:off x="4350450" y="-1815038"/>
            <a:ext cx="6370200" cy="6370200"/>
          </a:xfrm>
          <a:prstGeom prst="ellipse">
            <a:avLst/>
          </a:prstGeom>
          <a:solidFill>
            <a:schemeClr val="lt1"/>
          </a:solidFill>
          <a:ln>
            <a:noFill/>
          </a:ln>
        </p:spPr>
        <p:txBody>
          <a:bodyPr spcFirstLastPara="1" wrap="square" lIns="0" tIns="0" rIns="0" bIns="0" anchor="ctr" anchorCtr="0">
            <a:noAutofit/>
          </a:bodyPr>
          <a:lstStyle>
            <a:lvl1pPr marR="0" lvl="0" algn="ctr" rtl="0">
              <a:lnSpc>
                <a:spcPct val="150000"/>
              </a:lnSpc>
              <a:spcBef>
                <a:spcPts val="1000"/>
              </a:spcBef>
              <a:spcAft>
                <a:spcPts val="0"/>
              </a:spcAft>
              <a:buClr>
                <a:srgbClr val="0029FF"/>
              </a:buClr>
              <a:buSzPts val="1300"/>
              <a:buFont typeface="Arial"/>
              <a:buNone/>
              <a:defRPr sz="1300" b="0" i="0" u="none" strike="noStrike" cap="none">
                <a:solidFill>
                  <a:srgbClr val="BFBFBF"/>
                </a:solidFill>
                <a:latin typeface="Poppins"/>
                <a:ea typeface="Poppins"/>
                <a:cs typeface="Poppins"/>
                <a:sym typeface="Poppins"/>
              </a:defRPr>
            </a:lvl1pPr>
            <a:lvl2pPr marR="0" lvl="1" algn="l" rtl="0">
              <a:lnSpc>
                <a:spcPct val="150000"/>
              </a:lnSpc>
              <a:spcBef>
                <a:spcPts val="500"/>
              </a:spcBef>
              <a:spcAft>
                <a:spcPts val="0"/>
              </a:spcAft>
              <a:buClr>
                <a:srgbClr val="0029FF"/>
              </a:buClr>
              <a:buSzPts val="1800"/>
              <a:buFont typeface="Arial"/>
              <a:buChar char="•"/>
              <a:defRPr sz="1800" b="0" i="0" u="none" strike="noStrike" cap="none">
                <a:solidFill>
                  <a:schemeClr val="dk1"/>
                </a:solidFill>
                <a:latin typeface="Poppins"/>
                <a:ea typeface="Poppins"/>
                <a:cs typeface="Poppins"/>
                <a:sym typeface="Poppins"/>
              </a:defRPr>
            </a:lvl2pPr>
            <a:lvl3pPr marR="0" lvl="2" algn="l" rtl="0">
              <a:lnSpc>
                <a:spcPct val="150000"/>
              </a:lnSpc>
              <a:spcBef>
                <a:spcPts val="500"/>
              </a:spcBef>
              <a:spcAft>
                <a:spcPts val="0"/>
              </a:spcAft>
              <a:buClr>
                <a:srgbClr val="0029FF"/>
              </a:buClr>
              <a:buSzPts val="1600"/>
              <a:buFont typeface="Arial"/>
              <a:buChar char="•"/>
              <a:defRPr sz="1600" b="0" i="0" u="none" strike="noStrike" cap="none">
                <a:solidFill>
                  <a:schemeClr val="dk1"/>
                </a:solidFill>
                <a:latin typeface="Poppins"/>
                <a:ea typeface="Poppins"/>
                <a:cs typeface="Poppins"/>
                <a:sym typeface="Poppins"/>
              </a:defRPr>
            </a:lvl3pPr>
            <a:lvl4pPr marR="0" lvl="3" algn="l" rtl="0">
              <a:lnSpc>
                <a:spcPct val="150000"/>
              </a:lnSpc>
              <a:spcBef>
                <a:spcPts val="500"/>
              </a:spcBef>
              <a:spcAft>
                <a:spcPts val="0"/>
              </a:spcAft>
              <a:buClr>
                <a:srgbClr val="0029FF"/>
              </a:buClr>
              <a:buSzPts val="1400"/>
              <a:buFont typeface="Arial"/>
              <a:buChar char="•"/>
              <a:defRPr sz="1400" b="0" i="0" u="none" strike="noStrike" cap="none">
                <a:solidFill>
                  <a:schemeClr val="dk1"/>
                </a:solidFill>
                <a:latin typeface="Poppins"/>
                <a:ea typeface="Poppins"/>
                <a:cs typeface="Poppins"/>
                <a:sym typeface="Poppins"/>
              </a:defRPr>
            </a:lvl4pPr>
            <a:lvl5pPr marR="0" lvl="4" algn="l" rtl="0">
              <a:lnSpc>
                <a:spcPct val="150000"/>
              </a:lnSpc>
              <a:spcBef>
                <a:spcPts val="500"/>
              </a:spcBef>
              <a:spcAft>
                <a:spcPts val="0"/>
              </a:spcAft>
              <a:buClr>
                <a:srgbClr val="0029FF"/>
              </a:buClr>
              <a:buSzPts val="1200"/>
              <a:buFont typeface="Arial"/>
              <a:buChar char="•"/>
              <a:defRPr sz="1200" b="0" i="0" u="none" strike="noStrike" cap="none">
                <a:solidFill>
                  <a:schemeClr val="dk1"/>
                </a:solidFill>
                <a:latin typeface="Poppins"/>
                <a:ea typeface="Poppins"/>
                <a:cs typeface="Poppins"/>
                <a:sym typeface="Poppi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Big Quote">
  <p:cSld name="Big Quote">
    <p:spTree>
      <p:nvGrpSpPr>
        <p:cNvPr id="1" name="Shape 809"/>
        <p:cNvGrpSpPr/>
        <p:nvPr/>
      </p:nvGrpSpPr>
      <p:grpSpPr>
        <a:xfrm>
          <a:off x="0" y="0"/>
          <a:ext cx="0" cy="0"/>
          <a:chOff x="0" y="0"/>
          <a:chExt cx="0" cy="0"/>
        </a:xfrm>
      </p:grpSpPr>
      <p:sp>
        <p:nvSpPr>
          <p:cNvPr id="810" name="Google Shape;810;p100"/>
          <p:cNvSpPr txBox="1">
            <a:spLocks noGrp="1"/>
          </p:cNvSpPr>
          <p:nvPr>
            <p:ph type="title"/>
          </p:nvPr>
        </p:nvSpPr>
        <p:spPr>
          <a:xfrm>
            <a:off x="316800" y="1541776"/>
            <a:ext cx="7029300" cy="2059800"/>
          </a:xfrm>
          <a:prstGeom prst="rect">
            <a:avLst/>
          </a:prstGeom>
          <a:noFill/>
          <a:ln>
            <a:noFill/>
          </a:ln>
        </p:spPr>
        <p:txBody>
          <a:bodyPr spcFirstLastPara="1" wrap="square" lIns="0" tIns="0" rIns="0" bIns="0" anchor="t" anchorCtr="0">
            <a:noAutofit/>
          </a:bodyPr>
          <a:lstStyle>
            <a:lvl1pPr lvl="0" algn="l" rtl="0">
              <a:lnSpc>
                <a:spcPct val="90000"/>
              </a:lnSpc>
              <a:spcBef>
                <a:spcPts val="0"/>
              </a:spcBef>
              <a:spcAft>
                <a:spcPts val="0"/>
              </a:spcAft>
              <a:buSzPts val="4400"/>
              <a:buNone/>
              <a:defRPr sz="28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pic>
        <p:nvPicPr>
          <p:cNvPr id="811" name="Google Shape;811;p100"/>
          <p:cNvPicPr preferRelativeResize="0"/>
          <p:nvPr/>
        </p:nvPicPr>
        <p:blipFill rotWithShape="1">
          <a:blip r:embed="rId2">
            <a:alphaModFix/>
          </a:blip>
          <a:srcRect/>
          <a:stretch/>
        </p:blipFill>
        <p:spPr>
          <a:xfrm>
            <a:off x="317731" y="593467"/>
            <a:ext cx="778123" cy="682488"/>
          </a:xfrm>
          <a:prstGeom prst="rect">
            <a:avLst/>
          </a:prstGeom>
          <a:noFill/>
          <a:ln>
            <a:noFill/>
          </a:ln>
        </p:spPr>
      </p:pic>
      <p:sp>
        <p:nvSpPr>
          <p:cNvPr id="812" name="Google Shape;812;p100"/>
          <p:cNvSpPr txBox="1">
            <a:spLocks noGrp="1"/>
          </p:cNvSpPr>
          <p:nvPr>
            <p:ph type="body" idx="1"/>
          </p:nvPr>
        </p:nvSpPr>
        <p:spPr>
          <a:xfrm>
            <a:off x="316799" y="3942066"/>
            <a:ext cx="7029300" cy="6081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1000"/>
              </a:spcBef>
              <a:spcAft>
                <a:spcPts val="0"/>
              </a:spcAft>
              <a:buSzPts val="1400"/>
              <a:buNone/>
              <a:defRPr sz="1400"/>
            </a:lvl1pPr>
            <a:lvl2pPr marL="914400" lvl="1" indent="-323850" algn="ctr" rtl="0">
              <a:lnSpc>
                <a:spcPct val="150000"/>
              </a:lnSpc>
              <a:spcBef>
                <a:spcPts val="500"/>
              </a:spcBef>
              <a:spcAft>
                <a:spcPts val="0"/>
              </a:spcAft>
              <a:buSzPts val="1500"/>
              <a:buChar char="•"/>
              <a:defRPr sz="1500"/>
            </a:lvl2pPr>
            <a:lvl3pPr marL="1371600" lvl="2" indent="-330200" algn="l" rtl="0">
              <a:lnSpc>
                <a:spcPct val="150000"/>
              </a:lnSpc>
              <a:spcBef>
                <a:spcPts val="500"/>
              </a:spcBef>
              <a:spcAft>
                <a:spcPts val="0"/>
              </a:spcAft>
              <a:buSzPts val="1600"/>
              <a:buChar char="•"/>
              <a:defRPr sz="1600"/>
            </a:lvl3pPr>
            <a:lvl4pPr marL="1828800" lvl="3" indent="-330200" algn="l" rtl="0">
              <a:lnSpc>
                <a:spcPct val="150000"/>
              </a:lnSpc>
              <a:spcBef>
                <a:spcPts val="500"/>
              </a:spcBef>
              <a:spcAft>
                <a:spcPts val="0"/>
              </a:spcAft>
              <a:buSzPts val="1600"/>
              <a:buChar char="•"/>
              <a:defRPr sz="1600"/>
            </a:lvl4pPr>
            <a:lvl5pPr marL="2286000" lvl="4" indent="-330200" algn="l" rtl="0">
              <a:lnSpc>
                <a:spcPct val="150000"/>
              </a:lnSpc>
              <a:spcBef>
                <a:spcPts val="500"/>
              </a:spcBef>
              <a:spcAft>
                <a:spcPts val="0"/>
              </a:spcAft>
              <a:buSzPts val="1600"/>
              <a:buChar char="•"/>
              <a:defRPr sz="1600"/>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Title, image circle with artwork">
  <p:cSld name="Title, image circle with artwork">
    <p:spTree>
      <p:nvGrpSpPr>
        <p:cNvPr id="1" name="Shape 813"/>
        <p:cNvGrpSpPr/>
        <p:nvPr/>
      </p:nvGrpSpPr>
      <p:grpSpPr>
        <a:xfrm>
          <a:off x="0" y="0"/>
          <a:ext cx="0" cy="0"/>
          <a:chOff x="0" y="0"/>
          <a:chExt cx="0" cy="0"/>
        </a:xfrm>
      </p:grpSpPr>
      <p:sp>
        <p:nvSpPr>
          <p:cNvPr id="814" name="Google Shape;814;p101"/>
          <p:cNvSpPr>
            <a:spLocks noGrp="1"/>
          </p:cNvSpPr>
          <p:nvPr>
            <p:ph type="pic" idx="2"/>
          </p:nvPr>
        </p:nvSpPr>
        <p:spPr>
          <a:xfrm>
            <a:off x="5107194" y="1006922"/>
            <a:ext cx="3107700" cy="3107700"/>
          </a:xfrm>
          <a:prstGeom prst="ellipse">
            <a:avLst/>
          </a:prstGeom>
          <a:solidFill>
            <a:schemeClr val="lt1"/>
          </a:solidFill>
          <a:ln>
            <a:noFill/>
          </a:ln>
        </p:spPr>
        <p:txBody>
          <a:bodyPr spcFirstLastPara="1" wrap="square" lIns="0" tIns="0" rIns="0" bIns="0" anchor="ctr" anchorCtr="0">
            <a:noAutofit/>
          </a:bodyPr>
          <a:lstStyle>
            <a:lvl1pPr marR="0" lvl="0" algn="ctr" rtl="0">
              <a:lnSpc>
                <a:spcPct val="150000"/>
              </a:lnSpc>
              <a:spcBef>
                <a:spcPts val="1000"/>
              </a:spcBef>
              <a:spcAft>
                <a:spcPts val="0"/>
              </a:spcAft>
              <a:buClr>
                <a:srgbClr val="0029FF"/>
              </a:buClr>
              <a:buSzPts val="1300"/>
              <a:buFont typeface="Arial"/>
              <a:buNone/>
              <a:defRPr sz="1300" b="0" i="0" u="none" strike="noStrike" cap="none">
                <a:solidFill>
                  <a:srgbClr val="BFBFBF"/>
                </a:solidFill>
                <a:latin typeface="Poppins"/>
                <a:ea typeface="Poppins"/>
                <a:cs typeface="Poppins"/>
                <a:sym typeface="Poppins"/>
              </a:defRPr>
            </a:lvl1pPr>
            <a:lvl2pPr marR="0" lvl="1" algn="l" rtl="0">
              <a:lnSpc>
                <a:spcPct val="150000"/>
              </a:lnSpc>
              <a:spcBef>
                <a:spcPts val="500"/>
              </a:spcBef>
              <a:spcAft>
                <a:spcPts val="0"/>
              </a:spcAft>
              <a:buClr>
                <a:srgbClr val="0029FF"/>
              </a:buClr>
              <a:buSzPts val="1800"/>
              <a:buFont typeface="Arial"/>
              <a:buChar char="•"/>
              <a:defRPr sz="1800" b="0" i="0" u="none" strike="noStrike" cap="none">
                <a:solidFill>
                  <a:schemeClr val="dk1"/>
                </a:solidFill>
                <a:latin typeface="Poppins"/>
                <a:ea typeface="Poppins"/>
                <a:cs typeface="Poppins"/>
                <a:sym typeface="Poppins"/>
              </a:defRPr>
            </a:lvl2pPr>
            <a:lvl3pPr marR="0" lvl="2" algn="l" rtl="0">
              <a:lnSpc>
                <a:spcPct val="150000"/>
              </a:lnSpc>
              <a:spcBef>
                <a:spcPts val="500"/>
              </a:spcBef>
              <a:spcAft>
                <a:spcPts val="0"/>
              </a:spcAft>
              <a:buClr>
                <a:srgbClr val="0029FF"/>
              </a:buClr>
              <a:buSzPts val="1600"/>
              <a:buFont typeface="Arial"/>
              <a:buChar char="•"/>
              <a:defRPr sz="1600" b="0" i="0" u="none" strike="noStrike" cap="none">
                <a:solidFill>
                  <a:schemeClr val="dk1"/>
                </a:solidFill>
                <a:latin typeface="Poppins"/>
                <a:ea typeface="Poppins"/>
                <a:cs typeface="Poppins"/>
                <a:sym typeface="Poppins"/>
              </a:defRPr>
            </a:lvl3pPr>
            <a:lvl4pPr marR="0" lvl="3" algn="l" rtl="0">
              <a:lnSpc>
                <a:spcPct val="150000"/>
              </a:lnSpc>
              <a:spcBef>
                <a:spcPts val="500"/>
              </a:spcBef>
              <a:spcAft>
                <a:spcPts val="0"/>
              </a:spcAft>
              <a:buClr>
                <a:srgbClr val="0029FF"/>
              </a:buClr>
              <a:buSzPts val="1400"/>
              <a:buFont typeface="Arial"/>
              <a:buChar char="•"/>
              <a:defRPr sz="1400" b="0" i="0" u="none" strike="noStrike" cap="none">
                <a:solidFill>
                  <a:schemeClr val="dk1"/>
                </a:solidFill>
                <a:latin typeface="Poppins"/>
                <a:ea typeface="Poppins"/>
                <a:cs typeface="Poppins"/>
                <a:sym typeface="Poppins"/>
              </a:defRPr>
            </a:lvl4pPr>
            <a:lvl5pPr marR="0" lvl="4" algn="l" rtl="0">
              <a:lnSpc>
                <a:spcPct val="150000"/>
              </a:lnSpc>
              <a:spcBef>
                <a:spcPts val="500"/>
              </a:spcBef>
              <a:spcAft>
                <a:spcPts val="0"/>
              </a:spcAft>
              <a:buClr>
                <a:srgbClr val="0029FF"/>
              </a:buClr>
              <a:buSzPts val="1200"/>
              <a:buFont typeface="Arial"/>
              <a:buChar char="•"/>
              <a:defRPr sz="1200" b="0" i="0" u="none" strike="noStrike" cap="none">
                <a:solidFill>
                  <a:schemeClr val="dk1"/>
                </a:solidFill>
                <a:latin typeface="Poppins"/>
                <a:ea typeface="Poppins"/>
                <a:cs typeface="Poppins"/>
                <a:sym typeface="Poppi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15" name="Google Shape;815;p101"/>
          <p:cNvSpPr txBox="1">
            <a:spLocks noGrp="1"/>
          </p:cNvSpPr>
          <p:nvPr>
            <p:ph type="title"/>
          </p:nvPr>
        </p:nvSpPr>
        <p:spPr>
          <a:xfrm>
            <a:off x="316801" y="726378"/>
            <a:ext cx="3779100" cy="3690600"/>
          </a:xfrm>
          <a:prstGeom prst="rect">
            <a:avLst/>
          </a:prstGeom>
          <a:noFill/>
          <a:ln>
            <a:noFill/>
          </a:ln>
        </p:spPr>
        <p:txBody>
          <a:bodyPr spcFirstLastPara="1" wrap="square" lIns="0" tIns="0" rIns="0" bIns="0" anchor="ctr" anchorCtr="0">
            <a:noAutofit/>
          </a:bodyPr>
          <a:lstStyle>
            <a:lvl1pPr lvl="0" algn="l" rtl="0">
              <a:lnSpc>
                <a:spcPct val="90000"/>
              </a:lnSpc>
              <a:spcBef>
                <a:spcPts val="0"/>
              </a:spcBef>
              <a:spcAft>
                <a:spcPts val="0"/>
              </a:spcAft>
              <a:buSzPts val="4400"/>
              <a:buNone/>
              <a:defRPr sz="30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pic>
        <p:nvPicPr>
          <p:cNvPr id="816" name="Google Shape;816;p101" descr="Ein Bild, das Spiel, Uhr, Blume enthält.&#10;&#10;Automatisch generierte Beschreibung"/>
          <p:cNvPicPr preferRelativeResize="0"/>
          <p:nvPr/>
        </p:nvPicPr>
        <p:blipFill rotWithShape="1">
          <a:blip r:embed="rId2">
            <a:alphaModFix/>
          </a:blip>
          <a:srcRect/>
          <a:stretch/>
        </p:blipFill>
        <p:spPr>
          <a:xfrm>
            <a:off x="4493973" y="404648"/>
            <a:ext cx="4334203" cy="4334203"/>
          </a:xfrm>
          <a:prstGeom prst="rect">
            <a:avLst/>
          </a:prstGeom>
          <a:noFill/>
          <a:ln>
            <a:noFill/>
          </a:ln>
        </p:spPr>
      </p:pic>
      <p:pic>
        <p:nvPicPr>
          <p:cNvPr id="817" name="Google Shape;817;p101" descr="Ein Bild, das Spiel, Uhr, Blume enthält.&#10;&#10;Automatisch generierte Beschreibung"/>
          <p:cNvPicPr preferRelativeResize="0"/>
          <p:nvPr/>
        </p:nvPicPr>
        <p:blipFill rotWithShape="1">
          <a:blip r:embed="rId2">
            <a:alphaModFix/>
          </a:blip>
          <a:srcRect/>
          <a:stretch/>
        </p:blipFill>
        <p:spPr>
          <a:xfrm rot="8835738">
            <a:off x="4804930" y="704659"/>
            <a:ext cx="3712288" cy="3712288"/>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21600000">
                                      <p:cBhvr>
                                        <p:cTn id="6" dur="5000" fill="hold"/>
                                        <p:tgtEl>
                                          <p:spTgt spid="817"/>
                                        </p:tgtEl>
                                        <p:attrNameLst>
                                          <p:attrName>r</p:attrName>
                                        </p:attrNameLst>
                                      </p:cBhvr>
                                    </p:animRot>
                                  </p:childTnLst>
                                </p:cTn>
                              </p:par>
                              <p:par>
                                <p:cTn id="7" presetID="8" presetClass="emph" presetSubtype="0" fill="hold" nodeType="withEffect">
                                  <p:stCondLst>
                                    <p:cond delay="0"/>
                                  </p:stCondLst>
                                  <p:childTnLst>
                                    <p:animRot by="-21600000">
                                      <p:cBhvr>
                                        <p:cTn id="8" dur="3000" fill="hold"/>
                                        <p:tgtEl>
                                          <p:spTgt spid="81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Body copy, image circle with artwork">
  <p:cSld name="Body copy, image circle with artwork">
    <p:spTree>
      <p:nvGrpSpPr>
        <p:cNvPr id="1" name="Shape 818"/>
        <p:cNvGrpSpPr/>
        <p:nvPr/>
      </p:nvGrpSpPr>
      <p:grpSpPr>
        <a:xfrm>
          <a:off x="0" y="0"/>
          <a:ext cx="0" cy="0"/>
          <a:chOff x="0" y="0"/>
          <a:chExt cx="0" cy="0"/>
        </a:xfrm>
      </p:grpSpPr>
      <p:sp>
        <p:nvSpPr>
          <p:cNvPr id="819" name="Google Shape;819;p102"/>
          <p:cNvSpPr txBox="1">
            <a:spLocks noGrp="1"/>
          </p:cNvSpPr>
          <p:nvPr>
            <p:ph type="body" idx="1"/>
          </p:nvPr>
        </p:nvSpPr>
        <p:spPr>
          <a:xfrm>
            <a:off x="315950" y="568948"/>
            <a:ext cx="3780000" cy="4005600"/>
          </a:xfrm>
          <a:prstGeom prst="rect">
            <a:avLst/>
          </a:prstGeom>
          <a:noFill/>
          <a:ln>
            <a:noFill/>
          </a:ln>
        </p:spPr>
        <p:txBody>
          <a:bodyPr spcFirstLastPara="1" wrap="square" lIns="0" tIns="0" rIns="0" bIns="0" anchor="ctr" anchorCtr="0">
            <a:noAutofit/>
          </a:bodyPr>
          <a:lstStyle>
            <a:lvl1pPr marL="457200" lvl="0" indent="-228600" algn="l" rtl="0">
              <a:lnSpc>
                <a:spcPct val="100000"/>
              </a:lnSpc>
              <a:spcBef>
                <a:spcPts val="1000"/>
              </a:spcBef>
              <a:spcAft>
                <a:spcPts val="0"/>
              </a:spcAft>
              <a:buClr>
                <a:schemeClr val="lt2"/>
              </a:buClr>
              <a:buSzPts val="1800"/>
              <a:buFont typeface="Arial"/>
              <a:buNone/>
              <a:defRPr sz="1800"/>
            </a:lvl1pPr>
            <a:lvl2pPr marL="914400" lvl="1" indent="-342900" algn="l" rtl="0">
              <a:lnSpc>
                <a:spcPct val="150000"/>
              </a:lnSpc>
              <a:spcBef>
                <a:spcPts val="500"/>
              </a:spcBef>
              <a:spcAft>
                <a:spcPts val="0"/>
              </a:spcAft>
              <a:buSzPts val="1800"/>
              <a:buFont typeface="Arial"/>
              <a:buChar char="•"/>
              <a:defRPr/>
            </a:lvl2pPr>
            <a:lvl3pPr marL="1371600" lvl="2" indent="-330200" algn="l" rtl="0">
              <a:lnSpc>
                <a:spcPct val="150000"/>
              </a:lnSpc>
              <a:spcBef>
                <a:spcPts val="500"/>
              </a:spcBef>
              <a:spcAft>
                <a:spcPts val="0"/>
              </a:spcAft>
              <a:buSzPts val="1600"/>
              <a:buFont typeface="Arial"/>
              <a:buChar char="•"/>
              <a:defRPr/>
            </a:lvl3pPr>
            <a:lvl4pPr marL="1828800" lvl="3" indent="-317500" algn="l" rtl="0">
              <a:lnSpc>
                <a:spcPct val="150000"/>
              </a:lnSpc>
              <a:spcBef>
                <a:spcPts val="500"/>
              </a:spcBef>
              <a:spcAft>
                <a:spcPts val="0"/>
              </a:spcAft>
              <a:buSzPts val="1400"/>
              <a:buFont typeface="Arial"/>
              <a:buChar char="•"/>
              <a:defRPr/>
            </a:lvl4pPr>
            <a:lvl5pPr marL="2286000" lvl="4" indent="-304800" algn="l" rtl="0">
              <a:lnSpc>
                <a:spcPct val="150000"/>
              </a:lnSpc>
              <a:spcBef>
                <a:spcPts val="500"/>
              </a:spcBef>
              <a:spcAft>
                <a:spcPts val="0"/>
              </a:spcAft>
              <a:buSzPts val="1200"/>
              <a:buFont typeface="Arial"/>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820" name="Google Shape;820;p102"/>
          <p:cNvSpPr>
            <a:spLocks noGrp="1"/>
          </p:cNvSpPr>
          <p:nvPr>
            <p:ph type="pic" idx="2"/>
          </p:nvPr>
        </p:nvSpPr>
        <p:spPr>
          <a:xfrm>
            <a:off x="5107194" y="1006922"/>
            <a:ext cx="3107700" cy="3107700"/>
          </a:xfrm>
          <a:prstGeom prst="ellipse">
            <a:avLst/>
          </a:prstGeom>
          <a:solidFill>
            <a:schemeClr val="lt1"/>
          </a:solidFill>
          <a:ln>
            <a:noFill/>
          </a:ln>
        </p:spPr>
        <p:txBody>
          <a:bodyPr spcFirstLastPara="1" wrap="square" lIns="0" tIns="0" rIns="0" bIns="0" anchor="ctr" anchorCtr="0">
            <a:noAutofit/>
          </a:bodyPr>
          <a:lstStyle>
            <a:lvl1pPr marR="0" lvl="0" algn="ctr" rtl="0">
              <a:lnSpc>
                <a:spcPct val="150000"/>
              </a:lnSpc>
              <a:spcBef>
                <a:spcPts val="1000"/>
              </a:spcBef>
              <a:spcAft>
                <a:spcPts val="0"/>
              </a:spcAft>
              <a:buClr>
                <a:srgbClr val="0029FF"/>
              </a:buClr>
              <a:buSzPts val="1300"/>
              <a:buFont typeface="Arial"/>
              <a:buNone/>
              <a:defRPr sz="1300" b="0" i="0" u="none" strike="noStrike" cap="none">
                <a:solidFill>
                  <a:srgbClr val="BFBFBF"/>
                </a:solidFill>
                <a:latin typeface="Poppins"/>
                <a:ea typeface="Poppins"/>
                <a:cs typeface="Poppins"/>
                <a:sym typeface="Poppins"/>
              </a:defRPr>
            </a:lvl1pPr>
            <a:lvl2pPr marR="0" lvl="1" algn="l" rtl="0">
              <a:lnSpc>
                <a:spcPct val="150000"/>
              </a:lnSpc>
              <a:spcBef>
                <a:spcPts val="500"/>
              </a:spcBef>
              <a:spcAft>
                <a:spcPts val="0"/>
              </a:spcAft>
              <a:buClr>
                <a:srgbClr val="0029FF"/>
              </a:buClr>
              <a:buSzPts val="1800"/>
              <a:buFont typeface="Arial"/>
              <a:buChar char="•"/>
              <a:defRPr sz="1800" b="0" i="0" u="none" strike="noStrike" cap="none">
                <a:solidFill>
                  <a:schemeClr val="dk1"/>
                </a:solidFill>
                <a:latin typeface="Poppins"/>
                <a:ea typeface="Poppins"/>
                <a:cs typeface="Poppins"/>
                <a:sym typeface="Poppins"/>
              </a:defRPr>
            </a:lvl2pPr>
            <a:lvl3pPr marR="0" lvl="2" algn="l" rtl="0">
              <a:lnSpc>
                <a:spcPct val="150000"/>
              </a:lnSpc>
              <a:spcBef>
                <a:spcPts val="500"/>
              </a:spcBef>
              <a:spcAft>
                <a:spcPts val="0"/>
              </a:spcAft>
              <a:buClr>
                <a:srgbClr val="0029FF"/>
              </a:buClr>
              <a:buSzPts val="1600"/>
              <a:buFont typeface="Arial"/>
              <a:buChar char="•"/>
              <a:defRPr sz="1600" b="0" i="0" u="none" strike="noStrike" cap="none">
                <a:solidFill>
                  <a:schemeClr val="dk1"/>
                </a:solidFill>
                <a:latin typeface="Poppins"/>
                <a:ea typeface="Poppins"/>
                <a:cs typeface="Poppins"/>
                <a:sym typeface="Poppins"/>
              </a:defRPr>
            </a:lvl3pPr>
            <a:lvl4pPr marR="0" lvl="3" algn="l" rtl="0">
              <a:lnSpc>
                <a:spcPct val="150000"/>
              </a:lnSpc>
              <a:spcBef>
                <a:spcPts val="500"/>
              </a:spcBef>
              <a:spcAft>
                <a:spcPts val="0"/>
              </a:spcAft>
              <a:buClr>
                <a:srgbClr val="0029FF"/>
              </a:buClr>
              <a:buSzPts val="1400"/>
              <a:buFont typeface="Arial"/>
              <a:buChar char="•"/>
              <a:defRPr sz="1400" b="0" i="0" u="none" strike="noStrike" cap="none">
                <a:solidFill>
                  <a:schemeClr val="dk1"/>
                </a:solidFill>
                <a:latin typeface="Poppins"/>
                <a:ea typeface="Poppins"/>
                <a:cs typeface="Poppins"/>
                <a:sym typeface="Poppins"/>
              </a:defRPr>
            </a:lvl4pPr>
            <a:lvl5pPr marR="0" lvl="4" algn="l" rtl="0">
              <a:lnSpc>
                <a:spcPct val="150000"/>
              </a:lnSpc>
              <a:spcBef>
                <a:spcPts val="500"/>
              </a:spcBef>
              <a:spcAft>
                <a:spcPts val="0"/>
              </a:spcAft>
              <a:buClr>
                <a:srgbClr val="0029FF"/>
              </a:buClr>
              <a:buSzPts val="1200"/>
              <a:buFont typeface="Arial"/>
              <a:buChar char="•"/>
              <a:defRPr sz="1200" b="0" i="0" u="none" strike="noStrike" cap="none">
                <a:solidFill>
                  <a:schemeClr val="dk1"/>
                </a:solidFill>
                <a:latin typeface="Poppins"/>
                <a:ea typeface="Poppins"/>
                <a:cs typeface="Poppins"/>
                <a:sym typeface="Poppi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pic>
        <p:nvPicPr>
          <p:cNvPr id="821" name="Google Shape;821;p102" descr="Ein Bild, das Spiel, Uhr, Blume enthält.&#10;&#10;Automatisch generierte Beschreibung"/>
          <p:cNvPicPr preferRelativeResize="0"/>
          <p:nvPr/>
        </p:nvPicPr>
        <p:blipFill rotWithShape="1">
          <a:blip r:embed="rId2">
            <a:alphaModFix/>
          </a:blip>
          <a:srcRect/>
          <a:stretch/>
        </p:blipFill>
        <p:spPr>
          <a:xfrm>
            <a:off x="4493973" y="404648"/>
            <a:ext cx="4334203" cy="4334203"/>
          </a:xfrm>
          <a:prstGeom prst="rect">
            <a:avLst/>
          </a:prstGeom>
          <a:noFill/>
          <a:ln>
            <a:noFill/>
          </a:ln>
        </p:spPr>
      </p:pic>
      <p:pic>
        <p:nvPicPr>
          <p:cNvPr id="822" name="Google Shape;822;p102" descr="Ein Bild, das Spiel, Uhr, Blume enthält.&#10;&#10;Automatisch generierte Beschreibung"/>
          <p:cNvPicPr preferRelativeResize="0"/>
          <p:nvPr/>
        </p:nvPicPr>
        <p:blipFill rotWithShape="1">
          <a:blip r:embed="rId2">
            <a:alphaModFix/>
          </a:blip>
          <a:srcRect/>
          <a:stretch/>
        </p:blipFill>
        <p:spPr>
          <a:xfrm rot="8835738">
            <a:off x="4804930" y="704659"/>
            <a:ext cx="3712288" cy="3712288"/>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21600000">
                                      <p:cBhvr>
                                        <p:cTn id="6" dur="5000" fill="hold"/>
                                        <p:tgtEl>
                                          <p:spTgt spid="822"/>
                                        </p:tgtEl>
                                        <p:attrNameLst>
                                          <p:attrName>r</p:attrName>
                                        </p:attrNameLst>
                                      </p:cBhvr>
                                    </p:animRot>
                                  </p:childTnLst>
                                </p:cTn>
                              </p:par>
                              <p:par>
                                <p:cTn id="7" presetID="8" presetClass="emph" presetSubtype="0" fill="hold" nodeType="withEffect">
                                  <p:stCondLst>
                                    <p:cond delay="0"/>
                                  </p:stCondLst>
                                  <p:childTnLst>
                                    <p:animRot by="-21600000">
                                      <p:cBhvr>
                                        <p:cTn id="8" dur="3000" fill="hold"/>
                                        <p:tgtEl>
                                          <p:spTgt spid="821"/>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Quote, image circle with artwork">
  <p:cSld name="Quote, image circle with artwork">
    <p:spTree>
      <p:nvGrpSpPr>
        <p:cNvPr id="1" name="Shape 823"/>
        <p:cNvGrpSpPr/>
        <p:nvPr/>
      </p:nvGrpSpPr>
      <p:grpSpPr>
        <a:xfrm>
          <a:off x="0" y="0"/>
          <a:ext cx="0" cy="0"/>
          <a:chOff x="0" y="0"/>
          <a:chExt cx="0" cy="0"/>
        </a:xfrm>
      </p:grpSpPr>
      <p:sp>
        <p:nvSpPr>
          <p:cNvPr id="824" name="Google Shape;824;p103"/>
          <p:cNvSpPr txBox="1">
            <a:spLocks noGrp="1"/>
          </p:cNvSpPr>
          <p:nvPr>
            <p:ph type="title"/>
          </p:nvPr>
        </p:nvSpPr>
        <p:spPr>
          <a:xfrm>
            <a:off x="316801" y="1536142"/>
            <a:ext cx="3876900" cy="2059800"/>
          </a:xfrm>
          <a:prstGeom prst="rect">
            <a:avLst/>
          </a:prstGeom>
          <a:noFill/>
          <a:ln>
            <a:noFill/>
          </a:ln>
        </p:spPr>
        <p:txBody>
          <a:bodyPr spcFirstLastPara="1" wrap="square" lIns="0" tIns="0" rIns="0" bIns="0" anchor="t" anchorCtr="0">
            <a:noAutofit/>
          </a:bodyPr>
          <a:lstStyle>
            <a:lvl1pPr lvl="0" algn="l" rtl="0">
              <a:lnSpc>
                <a:spcPct val="100000"/>
              </a:lnSpc>
              <a:spcBef>
                <a:spcPts val="0"/>
              </a:spcBef>
              <a:spcAft>
                <a:spcPts val="0"/>
              </a:spcAft>
              <a:buSzPts val="4400"/>
              <a:buNone/>
              <a:defRPr sz="22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pic>
        <p:nvPicPr>
          <p:cNvPr id="825" name="Google Shape;825;p103"/>
          <p:cNvPicPr preferRelativeResize="0"/>
          <p:nvPr/>
        </p:nvPicPr>
        <p:blipFill rotWithShape="1">
          <a:blip r:embed="rId2">
            <a:alphaModFix/>
          </a:blip>
          <a:srcRect/>
          <a:stretch/>
        </p:blipFill>
        <p:spPr>
          <a:xfrm>
            <a:off x="317538" y="709786"/>
            <a:ext cx="616672" cy="540880"/>
          </a:xfrm>
          <a:prstGeom prst="rect">
            <a:avLst/>
          </a:prstGeom>
          <a:noFill/>
          <a:ln>
            <a:noFill/>
          </a:ln>
        </p:spPr>
      </p:pic>
      <p:sp>
        <p:nvSpPr>
          <p:cNvPr id="826" name="Google Shape;826;p103"/>
          <p:cNvSpPr txBox="1">
            <a:spLocks noGrp="1"/>
          </p:cNvSpPr>
          <p:nvPr>
            <p:ph type="body" idx="1"/>
          </p:nvPr>
        </p:nvSpPr>
        <p:spPr>
          <a:xfrm>
            <a:off x="316799" y="3936432"/>
            <a:ext cx="3966300" cy="6081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1000"/>
              </a:spcBef>
              <a:spcAft>
                <a:spcPts val="0"/>
              </a:spcAft>
              <a:buSzPts val="1400"/>
              <a:buNone/>
              <a:defRPr sz="1400"/>
            </a:lvl1pPr>
            <a:lvl2pPr marL="914400" lvl="1" indent="-323850" algn="ctr" rtl="0">
              <a:lnSpc>
                <a:spcPct val="150000"/>
              </a:lnSpc>
              <a:spcBef>
                <a:spcPts val="500"/>
              </a:spcBef>
              <a:spcAft>
                <a:spcPts val="0"/>
              </a:spcAft>
              <a:buSzPts val="1500"/>
              <a:buChar char="•"/>
              <a:defRPr sz="1500"/>
            </a:lvl2pPr>
            <a:lvl3pPr marL="1371600" lvl="2" indent="-330200" algn="l" rtl="0">
              <a:lnSpc>
                <a:spcPct val="150000"/>
              </a:lnSpc>
              <a:spcBef>
                <a:spcPts val="500"/>
              </a:spcBef>
              <a:spcAft>
                <a:spcPts val="0"/>
              </a:spcAft>
              <a:buSzPts val="1600"/>
              <a:buChar char="•"/>
              <a:defRPr sz="1600"/>
            </a:lvl3pPr>
            <a:lvl4pPr marL="1828800" lvl="3" indent="-330200" algn="l" rtl="0">
              <a:lnSpc>
                <a:spcPct val="150000"/>
              </a:lnSpc>
              <a:spcBef>
                <a:spcPts val="500"/>
              </a:spcBef>
              <a:spcAft>
                <a:spcPts val="0"/>
              </a:spcAft>
              <a:buSzPts val="1600"/>
              <a:buChar char="•"/>
              <a:defRPr sz="1600"/>
            </a:lvl4pPr>
            <a:lvl5pPr marL="2286000" lvl="4" indent="-330200" algn="l" rtl="0">
              <a:lnSpc>
                <a:spcPct val="150000"/>
              </a:lnSpc>
              <a:spcBef>
                <a:spcPts val="500"/>
              </a:spcBef>
              <a:spcAft>
                <a:spcPts val="0"/>
              </a:spcAft>
              <a:buSzPts val="1600"/>
              <a:buChar char="•"/>
              <a:defRPr sz="1600"/>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827" name="Google Shape;827;p103"/>
          <p:cNvSpPr>
            <a:spLocks noGrp="1"/>
          </p:cNvSpPr>
          <p:nvPr>
            <p:ph type="pic" idx="2"/>
          </p:nvPr>
        </p:nvSpPr>
        <p:spPr>
          <a:xfrm>
            <a:off x="5107194" y="1006922"/>
            <a:ext cx="3107700" cy="3107700"/>
          </a:xfrm>
          <a:prstGeom prst="ellipse">
            <a:avLst/>
          </a:prstGeom>
          <a:solidFill>
            <a:schemeClr val="lt1"/>
          </a:solidFill>
          <a:ln>
            <a:noFill/>
          </a:ln>
        </p:spPr>
        <p:txBody>
          <a:bodyPr spcFirstLastPara="1" wrap="square" lIns="0" tIns="0" rIns="0" bIns="0" anchor="ctr" anchorCtr="0">
            <a:noAutofit/>
          </a:bodyPr>
          <a:lstStyle>
            <a:lvl1pPr marR="0" lvl="0" algn="ctr" rtl="0">
              <a:lnSpc>
                <a:spcPct val="150000"/>
              </a:lnSpc>
              <a:spcBef>
                <a:spcPts val="1000"/>
              </a:spcBef>
              <a:spcAft>
                <a:spcPts val="0"/>
              </a:spcAft>
              <a:buClr>
                <a:srgbClr val="0029FF"/>
              </a:buClr>
              <a:buSzPts val="1300"/>
              <a:buFont typeface="Arial"/>
              <a:buNone/>
              <a:defRPr sz="1300" b="0" i="0" u="none" strike="noStrike" cap="none">
                <a:solidFill>
                  <a:srgbClr val="BFBFBF"/>
                </a:solidFill>
                <a:latin typeface="Poppins"/>
                <a:ea typeface="Poppins"/>
                <a:cs typeface="Poppins"/>
                <a:sym typeface="Poppins"/>
              </a:defRPr>
            </a:lvl1pPr>
            <a:lvl2pPr marR="0" lvl="1" algn="l" rtl="0">
              <a:lnSpc>
                <a:spcPct val="150000"/>
              </a:lnSpc>
              <a:spcBef>
                <a:spcPts val="500"/>
              </a:spcBef>
              <a:spcAft>
                <a:spcPts val="0"/>
              </a:spcAft>
              <a:buClr>
                <a:srgbClr val="0029FF"/>
              </a:buClr>
              <a:buSzPts val="1800"/>
              <a:buFont typeface="Arial"/>
              <a:buChar char="•"/>
              <a:defRPr sz="1800" b="0" i="0" u="none" strike="noStrike" cap="none">
                <a:solidFill>
                  <a:schemeClr val="dk1"/>
                </a:solidFill>
                <a:latin typeface="Poppins"/>
                <a:ea typeface="Poppins"/>
                <a:cs typeface="Poppins"/>
                <a:sym typeface="Poppins"/>
              </a:defRPr>
            </a:lvl2pPr>
            <a:lvl3pPr marR="0" lvl="2" algn="l" rtl="0">
              <a:lnSpc>
                <a:spcPct val="150000"/>
              </a:lnSpc>
              <a:spcBef>
                <a:spcPts val="500"/>
              </a:spcBef>
              <a:spcAft>
                <a:spcPts val="0"/>
              </a:spcAft>
              <a:buClr>
                <a:srgbClr val="0029FF"/>
              </a:buClr>
              <a:buSzPts val="1600"/>
              <a:buFont typeface="Arial"/>
              <a:buChar char="•"/>
              <a:defRPr sz="1600" b="0" i="0" u="none" strike="noStrike" cap="none">
                <a:solidFill>
                  <a:schemeClr val="dk1"/>
                </a:solidFill>
                <a:latin typeface="Poppins"/>
                <a:ea typeface="Poppins"/>
                <a:cs typeface="Poppins"/>
                <a:sym typeface="Poppins"/>
              </a:defRPr>
            </a:lvl3pPr>
            <a:lvl4pPr marR="0" lvl="3" algn="l" rtl="0">
              <a:lnSpc>
                <a:spcPct val="150000"/>
              </a:lnSpc>
              <a:spcBef>
                <a:spcPts val="500"/>
              </a:spcBef>
              <a:spcAft>
                <a:spcPts val="0"/>
              </a:spcAft>
              <a:buClr>
                <a:srgbClr val="0029FF"/>
              </a:buClr>
              <a:buSzPts val="1400"/>
              <a:buFont typeface="Arial"/>
              <a:buChar char="•"/>
              <a:defRPr sz="1400" b="0" i="0" u="none" strike="noStrike" cap="none">
                <a:solidFill>
                  <a:schemeClr val="dk1"/>
                </a:solidFill>
                <a:latin typeface="Poppins"/>
                <a:ea typeface="Poppins"/>
                <a:cs typeface="Poppins"/>
                <a:sym typeface="Poppins"/>
              </a:defRPr>
            </a:lvl4pPr>
            <a:lvl5pPr marR="0" lvl="4" algn="l" rtl="0">
              <a:lnSpc>
                <a:spcPct val="150000"/>
              </a:lnSpc>
              <a:spcBef>
                <a:spcPts val="500"/>
              </a:spcBef>
              <a:spcAft>
                <a:spcPts val="0"/>
              </a:spcAft>
              <a:buClr>
                <a:srgbClr val="0029FF"/>
              </a:buClr>
              <a:buSzPts val="1200"/>
              <a:buFont typeface="Arial"/>
              <a:buChar char="•"/>
              <a:defRPr sz="1200" b="0" i="0" u="none" strike="noStrike" cap="none">
                <a:solidFill>
                  <a:schemeClr val="dk1"/>
                </a:solidFill>
                <a:latin typeface="Poppins"/>
                <a:ea typeface="Poppins"/>
                <a:cs typeface="Poppins"/>
                <a:sym typeface="Poppi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pic>
        <p:nvPicPr>
          <p:cNvPr id="828" name="Google Shape;828;p103" descr="Ein Bild, das Spiel, Uhr, Blume enthält.&#10;&#10;Automatisch generierte Beschreibung"/>
          <p:cNvPicPr preferRelativeResize="0"/>
          <p:nvPr/>
        </p:nvPicPr>
        <p:blipFill rotWithShape="1">
          <a:blip r:embed="rId3">
            <a:alphaModFix/>
          </a:blip>
          <a:srcRect/>
          <a:stretch/>
        </p:blipFill>
        <p:spPr>
          <a:xfrm>
            <a:off x="4493973" y="404648"/>
            <a:ext cx="4334203" cy="4334203"/>
          </a:xfrm>
          <a:prstGeom prst="rect">
            <a:avLst/>
          </a:prstGeom>
          <a:noFill/>
          <a:ln>
            <a:noFill/>
          </a:ln>
        </p:spPr>
      </p:pic>
      <p:pic>
        <p:nvPicPr>
          <p:cNvPr id="829" name="Google Shape;829;p103" descr="Ein Bild, das Spiel, Uhr, Blume enthält.&#10;&#10;Automatisch generierte Beschreibung"/>
          <p:cNvPicPr preferRelativeResize="0"/>
          <p:nvPr/>
        </p:nvPicPr>
        <p:blipFill rotWithShape="1">
          <a:blip r:embed="rId3">
            <a:alphaModFix/>
          </a:blip>
          <a:srcRect/>
          <a:stretch/>
        </p:blipFill>
        <p:spPr>
          <a:xfrm rot="8835738">
            <a:off x="4804930" y="704659"/>
            <a:ext cx="3712288" cy="3712288"/>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21600000">
                                      <p:cBhvr>
                                        <p:cTn id="6" dur="5000" fill="hold"/>
                                        <p:tgtEl>
                                          <p:spTgt spid="829"/>
                                        </p:tgtEl>
                                        <p:attrNameLst>
                                          <p:attrName>r</p:attrName>
                                        </p:attrNameLst>
                                      </p:cBhvr>
                                    </p:animRot>
                                  </p:childTnLst>
                                </p:cTn>
                              </p:par>
                              <p:par>
                                <p:cTn id="7" presetID="8" presetClass="emph" presetSubtype="0" fill="hold" nodeType="withEffect">
                                  <p:stCondLst>
                                    <p:cond delay="0"/>
                                  </p:stCondLst>
                                  <p:childTnLst>
                                    <p:animRot by="-21600000">
                                      <p:cBhvr>
                                        <p:cTn id="8" dur="3000" fill="hold"/>
                                        <p:tgtEl>
                                          <p:spTgt spid="82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Quote, bg image">
  <p:cSld name="Quote, bg image">
    <p:spTree>
      <p:nvGrpSpPr>
        <p:cNvPr id="1" name="Shape 830"/>
        <p:cNvGrpSpPr/>
        <p:nvPr/>
      </p:nvGrpSpPr>
      <p:grpSpPr>
        <a:xfrm>
          <a:off x="0" y="0"/>
          <a:ext cx="0" cy="0"/>
          <a:chOff x="0" y="0"/>
          <a:chExt cx="0" cy="0"/>
        </a:xfrm>
      </p:grpSpPr>
      <p:sp>
        <p:nvSpPr>
          <p:cNvPr id="831" name="Google Shape;831;p104"/>
          <p:cNvSpPr/>
          <p:nvPr/>
        </p:nvSpPr>
        <p:spPr>
          <a:xfrm>
            <a:off x="8376356" y="112889"/>
            <a:ext cx="643500" cy="6774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813" b="0" i="0" u="none" strike="noStrike" cap="none">
              <a:solidFill>
                <a:schemeClr val="lt1"/>
              </a:solidFill>
              <a:latin typeface="Arial"/>
              <a:ea typeface="Arial"/>
              <a:cs typeface="Arial"/>
              <a:sym typeface="Arial"/>
            </a:endParaRPr>
          </a:p>
        </p:txBody>
      </p:sp>
      <p:sp>
        <p:nvSpPr>
          <p:cNvPr id="832" name="Google Shape;832;p104"/>
          <p:cNvSpPr>
            <a:spLocks noGrp="1"/>
          </p:cNvSpPr>
          <p:nvPr>
            <p:ph type="pic" idx="2"/>
          </p:nvPr>
        </p:nvSpPr>
        <p:spPr>
          <a:xfrm>
            <a:off x="0" y="-3338"/>
            <a:ext cx="9565200" cy="5146800"/>
          </a:xfrm>
          <a:prstGeom prst="rect">
            <a:avLst/>
          </a:prstGeom>
          <a:noFill/>
          <a:ln>
            <a:noFill/>
          </a:ln>
        </p:spPr>
        <p:txBody>
          <a:bodyPr spcFirstLastPara="1" wrap="square" lIns="0" tIns="0" rIns="0" bIns="0" anchor="ctr" anchorCtr="0">
            <a:noAutofit/>
          </a:bodyPr>
          <a:lstStyle>
            <a:lvl1pPr marR="0" lvl="0" algn="ctr" rtl="0">
              <a:lnSpc>
                <a:spcPct val="150000"/>
              </a:lnSpc>
              <a:spcBef>
                <a:spcPts val="1000"/>
              </a:spcBef>
              <a:spcAft>
                <a:spcPts val="0"/>
              </a:spcAft>
              <a:buClr>
                <a:srgbClr val="0029FF"/>
              </a:buClr>
              <a:buSzPts val="1300"/>
              <a:buFont typeface="Arial"/>
              <a:buNone/>
              <a:defRPr sz="1300" b="0" i="0" u="none" strike="noStrike" cap="none">
                <a:solidFill>
                  <a:srgbClr val="7F7F7F"/>
                </a:solidFill>
                <a:latin typeface="Poppins"/>
                <a:ea typeface="Poppins"/>
                <a:cs typeface="Poppins"/>
                <a:sym typeface="Poppins"/>
              </a:defRPr>
            </a:lvl1pPr>
            <a:lvl2pPr marR="0" lvl="1" algn="l" rtl="0">
              <a:lnSpc>
                <a:spcPct val="150000"/>
              </a:lnSpc>
              <a:spcBef>
                <a:spcPts val="500"/>
              </a:spcBef>
              <a:spcAft>
                <a:spcPts val="0"/>
              </a:spcAft>
              <a:buClr>
                <a:srgbClr val="0029FF"/>
              </a:buClr>
              <a:buSzPts val="1800"/>
              <a:buFont typeface="Arial"/>
              <a:buChar char="•"/>
              <a:defRPr sz="1800" b="0" i="0" u="none" strike="noStrike" cap="none">
                <a:solidFill>
                  <a:schemeClr val="dk1"/>
                </a:solidFill>
                <a:latin typeface="Poppins"/>
                <a:ea typeface="Poppins"/>
                <a:cs typeface="Poppins"/>
                <a:sym typeface="Poppins"/>
              </a:defRPr>
            </a:lvl2pPr>
            <a:lvl3pPr marR="0" lvl="2" algn="l" rtl="0">
              <a:lnSpc>
                <a:spcPct val="150000"/>
              </a:lnSpc>
              <a:spcBef>
                <a:spcPts val="500"/>
              </a:spcBef>
              <a:spcAft>
                <a:spcPts val="0"/>
              </a:spcAft>
              <a:buClr>
                <a:srgbClr val="0029FF"/>
              </a:buClr>
              <a:buSzPts val="1600"/>
              <a:buFont typeface="Arial"/>
              <a:buChar char="•"/>
              <a:defRPr sz="1600" b="0" i="0" u="none" strike="noStrike" cap="none">
                <a:solidFill>
                  <a:schemeClr val="dk1"/>
                </a:solidFill>
                <a:latin typeface="Poppins"/>
                <a:ea typeface="Poppins"/>
                <a:cs typeface="Poppins"/>
                <a:sym typeface="Poppins"/>
              </a:defRPr>
            </a:lvl3pPr>
            <a:lvl4pPr marR="0" lvl="3" algn="l" rtl="0">
              <a:lnSpc>
                <a:spcPct val="150000"/>
              </a:lnSpc>
              <a:spcBef>
                <a:spcPts val="500"/>
              </a:spcBef>
              <a:spcAft>
                <a:spcPts val="0"/>
              </a:spcAft>
              <a:buClr>
                <a:srgbClr val="0029FF"/>
              </a:buClr>
              <a:buSzPts val="1400"/>
              <a:buFont typeface="Arial"/>
              <a:buChar char="•"/>
              <a:defRPr sz="1400" b="0" i="0" u="none" strike="noStrike" cap="none">
                <a:solidFill>
                  <a:schemeClr val="dk1"/>
                </a:solidFill>
                <a:latin typeface="Poppins"/>
                <a:ea typeface="Poppins"/>
                <a:cs typeface="Poppins"/>
                <a:sym typeface="Poppins"/>
              </a:defRPr>
            </a:lvl4pPr>
            <a:lvl5pPr marR="0" lvl="4" algn="l" rtl="0">
              <a:lnSpc>
                <a:spcPct val="150000"/>
              </a:lnSpc>
              <a:spcBef>
                <a:spcPts val="500"/>
              </a:spcBef>
              <a:spcAft>
                <a:spcPts val="0"/>
              </a:spcAft>
              <a:buClr>
                <a:srgbClr val="0029FF"/>
              </a:buClr>
              <a:buSzPts val="1200"/>
              <a:buFont typeface="Arial"/>
              <a:buChar char="•"/>
              <a:defRPr sz="1200" b="0" i="0" u="none" strike="noStrike" cap="none">
                <a:solidFill>
                  <a:schemeClr val="dk1"/>
                </a:solidFill>
                <a:latin typeface="Poppins"/>
                <a:ea typeface="Poppins"/>
                <a:cs typeface="Poppins"/>
                <a:sym typeface="Poppi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33" name="Google Shape;833;p104"/>
          <p:cNvSpPr/>
          <p:nvPr/>
        </p:nvSpPr>
        <p:spPr>
          <a:xfrm>
            <a:off x="0" y="0"/>
            <a:ext cx="6914400" cy="5143500"/>
          </a:xfrm>
          <a:prstGeom prst="rect">
            <a:avLst/>
          </a:prstGeom>
          <a:gradFill>
            <a:gsLst>
              <a:gs pos="0">
                <a:schemeClr val="lt1"/>
              </a:gs>
              <a:gs pos="41000">
                <a:schemeClr val="lt1"/>
              </a:gs>
              <a:gs pos="100000">
                <a:srgbClr val="FFFFFF">
                  <a:alpha val="0"/>
                </a:srgbClr>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813" b="0" i="0" u="none" strike="noStrike" cap="none">
              <a:solidFill>
                <a:schemeClr val="lt1"/>
              </a:solidFill>
              <a:latin typeface="Arial"/>
              <a:ea typeface="Arial"/>
              <a:cs typeface="Arial"/>
              <a:sym typeface="Arial"/>
            </a:endParaRPr>
          </a:p>
        </p:txBody>
      </p:sp>
      <p:sp>
        <p:nvSpPr>
          <p:cNvPr id="834" name="Google Shape;834;p104"/>
          <p:cNvSpPr/>
          <p:nvPr/>
        </p:nvSpPr>
        <p:spPr>
          <a:xfrm>
            <a:off x="0" y="-3338"/>
            <a:ext cx="9565200" cy="5146800"/>
          </a:xfrm>
          <a:prstGeom prst="rect">
            <a:avLst/>
          </a:prstGeom>
          <a:solidFill>
            <a:schemeClr val="dk1">
              <a:alpha val="498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813" b="0" i="0" u="none" strike="noStrike" cap="none">
              <a:solidFill>
                <a:schemeClr val="lt1"/>
              </a:solidFill>
              <a:latin typeface="Arial"/>
              <a:ea typeface="Arial"/>
              <a:cs typeface="Arial"/>
              <a:sym typeface="Arial"/>
            </a:endParaRPr>
          </a:p>
        </p:txBody>
      </p:sp>
      <p:sp>
        <p:nvSpPr>
          <p:cNvPr id="835" name="Google Shape;835;p104"/>
          <p:cNvSpPr txBox="1">
            <a:spLocks noGrp="1"/>
          </p:cNvSpPr>
          <p:nvPr>
            <p:ph type="title"/>
          </p:nvPr>
        </p:nvSpPr>
        <p:spPr>
          <a:xfrm>
            <a:off x="316800" y="1536142"/>
            <a:ext cx="3966300" cy="2059800"/>
          </a:xfrm>
          <a:prstGeom prst="rect">
            <a:avLst/>
          </a:prstGeom>
          <a:noFill/>
          <a:ln>
            <a:noFill/>
          </a:ln>
        </p:spPr>
        <p:txBody>
          <a:bodyPr spcFirstLastPara="1" wrap="square" lIns="0" tIns="0" rIns="0" bIns="0" anchor="t" anchorCtr="0">
            <a:noAutofit/>
          </a:bodyPr>
          <a:lstStyle>
            <a:lvl1pPr lvl="0" algn="l" rtl="0">
              <a:lnSpc>
                <a:spcPct val="100000"/>
              </a:lnSpc>
              <a:spcBef>
                <a:spcPts val="0"/>
              </a:spcBef>
              <a:spcAft>
                <a:spcPts val="0"/>
              </a:spcAft>
              <a:buSzPts val="4400"/>
              <a:buNone/>
              <a:defRPr sz="22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pic>
        <p:nvPicPr>
          <p:cNvPr id="836" name="Google Shape;836;p104"/>
          <p:cNvPicPr preferRelativeResize="0"/>
          <p:nvPr/>
        </p:nvPicPr>
        <p:blipFill rotWithShape="1">
          <a:blip r:embed="rId2">
            <a:alphaModFix/>
          </a:blip>
          <a:srcRect/>
          <a:stretch/>
        </p:blipFill>
        <p:spPr>
          <a:xfrm>
            <a:off x="316800" y="712362"/>
            <a:ext cx="618148" cy="535728"/>
          </a:xfrm>
          <a:prstGeom prst="rect">
            <a:avLst/>
          </a:prstGeom>
          <a:noFill/>
          <a:ln>
            <a:noFill/>
          </a:ln>
        </p:spPr>
      </p:pic>
      <p:sp>
        <p:nvSpPr>
          <p:cNvPr id="837" name="Google Shape;837;p104"/>
          <p:cNvSpPr txBox="1">
            <a:spLocks noGrp="1"/>
          </p:cNvSpPr>
          <p:nvPr>
            <p:ph type="body" idx="1"/>
          </p:nvPr>
        </p:nvSpPr>
        <p:spPr>
          <a:xfrm>
            <a:off x="316799" y="3936432"/>
            <a:ext cx="3966300" cy="6081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1000"/>
              </a:spcBef>
              <a:spcAft>
                <a:spcPts val="0"/>
              </a:spcAft>
              <a:buSzPts val="1400"/>
              <a:buNone/>
              <a:defRPr sz="1400">
                <a:solidFill>
                  <a:schemeClr val="lt1"/>
                </a:solidFill>
              </a:defRPr>
            </a:lvl1pPr>
            <a:lvl2pPr marL="914400" lvl="1" indent="-323850" algn="ctr" rtl="0">
              <a:lnSpc>
                <a:spcPct val="150000"/>
              </a:lnSpc>
              <a:spcBef>
                <a:spcPts val="500"/>
              </a:spcBef>
              <a:spcAft>
                <a:spcPts val="0"/>
              </a:spcAft>
              <a:buSzPts val="1500"/>
              <a:buChar char="•"/>
              <a:defRPr sz="1500"/>
            </a:lvl2pPr>
            <a:lvl3pPr marL="1371600" lvl="2" indent="-330200" algn="l" rtl="0">
              <a:lnSpc>
                <a:spcPct val="150000"/>
              </a:lnSpc>
              <a:spcBef>
                <a:spcPts val="500"/>
              </a:spcBef>
              <a:spcAft>
                <a:spcPts val="0"/>
              </a:spcAft>
              <a:buSzPts val="1600"/>
              <a:buChar char="•"/>
              <a:defRPr sz="1600"/>
            </a:lvl3pPr>
            <a:lvl4pPr marL="1828800" lvl="3" indent="-330200" algn="l" rtl="0">
              <a:lnSpc>
                <a:spcPct val="150000"/>
              </a:lnSpc>
              <a:spcBef>
                <a:spcPts val="500"/>
              </a:spcBef>
              <a:spcAft>
                <a:spcPts val="0"/>
              </a:spcAft>
              <a:buSzPts val="1600"/>
              <a:buChar char="•"/>
              <a:defRPr sz="1600"/>
            </a:lvl4pPr>
            <a:lvl5pPr marL="2286000" lvl="4" indent="-330200" algn="l" rtl="0">
              <a:lnSpc>
                <a:spcPct val="150000"/>
              </a:lnSpc>
              <a:spcBef>
                <a:spcPts val="500"/>
              </a:spcBef>
              <a:spcAft>
                <a:spcPts val="0"/>
              </a:spcAft>
              <a:buSzPts val="1600"/>
              <a:buChar char="•"/>
              <a:defRPr sz="1600"/>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838" name="Google Shape;838;p104"/>
          <p:cNvSpPr txBox="1">
            <a:spLocks noGrp="1"/>
          </p:cNvSpPr>
          <p:nvPr>
            <p:ph type="body" idx="3"/>
          </p:nvPr>
        </p:nvSpPr>
        <p:spPr>
          <a:xfrm>
            <a:off x="8515158" y="261937"/>
            <a:ext cx="367500" cy="3867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lvl1pPr marL="457200" lvl="0" indent="-228600" algn="l" rtl="0">
              <a:lnSpc>
                <a:spcPct val="150000"/>
              </a:lnSpc>
              <a:spcBef>
                <a:spcPts val="1000"/>
              </a:spcBef>
              <a:spcAft>
                <a:spcPts val="0"/>
              </a:spcAft>
              <a:buSzPts val="2000"/>
              <a:buNone/>
              <a:defRPr>
                <a:solidFill>
                  <a:schemeClr val="dk1"/>
                </a:solidFill>
              </a:defRPr>
            </a:lvl1pPr>
            <a:lvl2pPr marL="914400" lvl="1" indent="-228600" algn="l" rtl="0">
              <a:lnSpc>
                <a:spcPct val="150000"/>
              </a:lnSpc>
              <a:spcBef>
                <a:spcPts val="500"/>
              </a:spcBef>
              <a:spcAft>
                <a:spcPts val="0"/>
              </a:spcAft>
              <a:buSzPts val="1800"/>
              <a:buNone/>
              <a:defRPr>
                <a:solidFill>
                  <a:schemeClr val="dk1"/>
                </a:solidFill>
              </a:defRPr>
            </a:lvl2pPr>
            <a:lvl3pPr marL="1371600" lvl="2" indent="-228600" algn="l" rtl="0">
              <a:lnSpc>
                <a:spcPct val="150000"/>
              </a:lnSpc>
              <a:spcBef>
                <a:spcPts val="500"/>
              </a:spcBef>
              <a:spcAft>
                <a:spcPts val="0"/>
              </a:spcAft>
              <a:buSzPts val="1600"/>
              <a:buNone/>
              <a:defRPr>
                <a:solidFill>
                  <a:schemeClr val="dk1"/>
                </a:solidFill>
              </a:defRPr>
            </a:lvl3pPr>
            <a:lvl4pPr marL="1828800" lvl="3" indent="-228600" algn="l" rtl="0">
              <a:lnSpc>
                <a:spcPct val="150000"/>
              </a:lnSpc>
              <a:spcBef>
                <a:spcPts val="500"/>
              </a:spcBef>
              <a:spcAft>
                <a:spcPts val="0"/>
              </a:spcAft>
              <a:buSzPts val="1400"/>
              <a:buNone/>
              <a:defRPr>
                <a:solidFill>
                  <a:schemeClr val="dk1"/>
                </a:solidFill>
              </a:defRPr>
            </a:lvl4pPr>
            <a:lvl5pPr marL="2286000" lvl="4" indent="-228600" algn="l" rtl="0">
              <a:lnSpc>
                <a:spcPct val="150000"/>
              </a:lnSpc>
              <a:spcBef>
                <a:spcPts val="500"/>
              </a:spcBef>
              <a:spcAft>
                <a:spcPts val="0"/>
              </a:spcAft>
              <a:buSzPts val="1200"/>
              <a:buNone/>
              <a:defRPr>
                <a:solidFill>
                  <a:schemeClr val="dk1"/>
                </a:solidFill>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Body copy, bg image">
  <p:cSld name="Body copy, bg image">
    <p:spTree>
      <p:nvGrpSpPr>
        <p:cNvPr id="1" name="Shape 839"/>
        <p:cNvGrpSpPr/>
        <p:nvPr/>
      </p:nvGrpSpPr>
      <p:grpSpPr>
        <a:xfrm>
          <a:off x="0" y="0"/>
          <a:ext cx="0" cy="0"/>
          <a:chOff x="0" y="0"/>
          <a:chExt cx="0" cy="0"/>
        </a:xfrm>
      </p:grpSpPr>
      <p:sp>
        <p:nvSpPr>
          <p:cNvPr id="840" name="Google Shape;840;p105"/>
          <p:cNvSpPr/>
          <p:nvPr/>
        </p:nvSpPr>
        <p:spPr>
          <a:xfrm>
            <a:off x="8376356" y="112889"/>
            <a:ext cx="643500" cy="6774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813" b="0" i="0" u="none" strike="noStrike" cap="none">
              <a:solidFill>
                <a:schemeClr val="lt1"/>
              </a:solidFill>
              <a:latin typeface="Arial"/>
              <a:ea typeface="Arial"/>
              <a:cs typeface="Arial"/>
              <a:sym typeface="Arial"/>
            </a:endParaRPr>
          </a:p>
        </p:txBody>
      </p:sp>
      <p:sp>
        <p:nvSpPr>
          <p:cNvPr id="841" name="Google Shape;841;p105"/>
          <p:cNvSpPr>
            <a:spLocks noGrp="1"/>
          </p:cNvSpPr>
          <p:nvPr>
            <p:ph type="pic" idx="2"/>
          </p:nvPr>
        </p:nvSpPr>
        <p:spPr>
          <a:xfrm>
            <a:off x="0" y="-3338"/>
            <a:ext cx="9565200" cy="5146800"/>
          </a:xfrm>
          <a:prstGeom prst="rect">
            <a:avLst/>
          </a:prstGeom>
          <a:noFill/>
          <a:ln>
            <a:noFill/>
          </a:ln>
        </p:spPr>
        <p:txBody>
          <a:bodyPr spcFirstLastPara="1" wrap="square" lIns="0" tIns="0" rIns="0" bIns="0" anchor="ctr" anchorCtr="0">
            <a:noAutofit/>
          </a:bodyPr>
          <a:lstStyle>
            <a:lvl1pPr marR="0" lvl="0" algn="ctr" rtl="0">
              <a:lnSpc>
                <a:spcPct val="150000"/>
              </a:lnSpc>
              <a:spcBef>
                <a:spcPts val="1000"/>
              </a:spcBef>
              <a:spcAft>
                <a:spcPts val="0"/>
              </a:spcAft>
              <a:buClr>
                <a:srgbClr val="0029FF"/>
              </a:buClr>
              <a:buSzPts val="1300"/>
              <a:buFont typeface="Arial"/>
              <a:buNone/>
              <a:defRPr sz="1300" b="0" i="0" u="none" strike="noStrike" cap="none">
                <a:solidFill>
                  <a:srgbClr val="7F7F7F"/>
                </a:solidFill>
                <a:latin typeface="Poppins"/>
                <a:ea typeface="Poppins"/>
                <a:cs typeface="Poppins"/>
                <a:sym typeface="Poppins"/>
              </a:defRPr>
            </a:lvl1pPr>
            <a:lvl2pPr marR="0" lvl="1" algn="l" rtl="0">
              <a:lnSpc>
                <a:spcPct val="150000"/>
              </a:lnSpc>
              <a:spcBef>
                <a:spcPts val="500"/>
              </a:spcBef>
              <a:spcAft>
                <a:spcPts val="0"/>
              </a:spcAft>
              <a:buClr>
                <a:srgbClr val="0029FF"/>
              </a:buClr>
              <a:buSzPts val="1800"/>
              <a:buFont typeface="Arial"/>
              <a:buChar char="•"/>
              <a:defRPr sz="1800" b="0" i="0" u="none" strike="noStrike" cap="none">
                <a:solidFill>
                  <a:schemeClr val="dk1"/>
                </a:solidFill>
                <a:latin typeface="Poppins"/>
                <a:ea typeface="Poppins"/>
                <a:cs typeface="Poppins"/>
                <a:sym typeface="Poppins"/>
              </a:defRPr>
            </a:lvl2pPr>
            <a:lvl3pPr marR="0" lvl="2" algn="l" rtl="0">
              <a:lnSpc>
                <a:spcPct val="150000"/>
              </a:lnSpc>
              <a:spcBef>
                <a:spcPts val="500"/>
              </a:spcBef>
              <a:spcAft>
                <a:spcPts val="0"/>
              </a:spcAft>
              <a:buClr>
                <a:srgbClr val="0029FF"/>
              </a:buClr>
              <a:buSzPts val="1600"/>
              <a:buFont typeface="Arial"/>
              <a:buChar char="•"/>
              <a:defRPr sz="1600" b="0" i="0" u="none" strike="noStrike" cap="none">
                <a:solidFill>
                  <a:schemeClr val="dk1"/>
                </a:solidFill>
                <a:latin typeface="Poppins"/>
                <a:ea typeface="Poppins"/>
                <a:cs typeface="Poppins"/>
                <a:sym typeface="Poppins"/>
              </a:defRPr>
            </a:lvl3pPr>
            <a:lvl4pPr marR="0" lvl="3" algn="l" rtl="0">
              <a:lnSpc>
                <a:spcPct val="150000"/>
              </a:lnSpc>
              <a:spcBef>
                <a:spcPts val="500"/>
              </a:spcBef>
              <a:spcAft>
                <a:spcPts val="0"/>
              </a:spcAft>
              <a:buClr>
                <a:srgbClr val="0029FF"/>
              </a:buClr>
              <a:buSzPts val="1400"/>
              <a:buFont typeface="Arial"/>
              <a:buChar char="•"/>
              <a:defRPr sz="1400" b="0" i="0" u="none" strike="noStrike" cap="none">
                <a:solidFill>
                  <a:schemeClr val="dk1"/>
                </a:solidFill>
                <a:latin typeface="Poppins"/>
                <a:ea typeface="Poppins"/>
                <a:cs typeface="Poppins"/>
                <a:sym typeface="Poppins"/>
              </a:defRPr>
            </a:lvl4pPr>
            <a:lvl5pPr marR="0" lvl="4" algn="l" rtl="0">
              <a:lnSpc>
                <a:spcPct val="150000"/>
              </a:lnSpc>
              <a:spcBef>
                <a:spcPts val="500"/>
              </a:spcBef>
              <a:spcAft>
                <a:spcPts val="0"/>
              </a:spcAft>
              <a:buClr>
                <a:srgbClr val="0029FF"/>
              </a:buClr>
              <a:buSzPts val="1200"/>
              <a:buFont typeface="Arial"/>
              <a:buChar char="•"/>
              <a:defRPr sz="1200" b="0" i="0" u="none" strike="noStrike" cap="none">
                <a:solidFill>
                  <a:schemeClr val="dk1"/>
                </a:solidFill>
                <a:latin typeface="Poppins"/>
                <a:ea typeface="Poppins"/>
                <a:cs typeface="Poppins"/>
                <a:sym typeface="Poppi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42" name="Google Shape;842;p105"/>
          <p:cNvSpPr/>
          <p:nvPr/>
        </p:nvSpPr>
        <p:spPr>
          <a:xfrm>
            <a:off x="0" y="0"/>
            <a:ext cx="6914400" cy="5143500"/>
          </a:xfrm>
          <a:prstGeom prst="rect">
            <a:avLst/>
          </a:prstGeom>
          <a:gradFill>
            <a:gsLst>
              <a:gs pos="0">
                <a:schemeClr val="lt1"/>
              </a:gs>
              <a:gs pos="41000">
                <a:schemeClr val="lt1"/>
              </a:gs>
              <a:gs pos="100000">
                <a:srgbClr val="FFFFFF">
                  <a:alpha val="0"/>
                </a:srgbClr>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813" b="0" i="0" u="none" strike="noStrike" cap="none">
              <a:solidFill>
                <a:schemeClr val="lt1"/>
              </a:solidFill>
              <a:latin typeface="Arial"/>
              <a:ea typeface="Arial"/>
              <a:cs typeface="Arial"/>
              <a:sym typeface="Arial"/>
            </a:endParaRPr>
          </a:p>
        </p:txBody>
      </p:sp>
      <p:sp>
        <p:nvSpPr>
          <p:cNvPr id="843" name="Google Shape;843;p105"/>
          <p:cNvSpPr txBox="1">
            <a:spLocks noGrp="1"/>
          </p:cNvSpPr>
          <p:nvPr>
            <p:ph type="body" idx="1"/>
          </p:nvPr>
        </p:nvSpPr>
        <p:spPr>
          <a:xfrm>
            <a:off x="315950" y="568948"/>
            <a:ext cx="4060800" cy="4005600"/>
          </a:xfrm>
          <a:prstGeom prst="rect">
            <a:avLst/>
          </a:prstGeom>
          <a:noFill/>
          <a:ln>
            <a:noFill/>
          </a:ln>
        </p:spPr>
        <p:txBody>
          <a:bodyPr spcFirstLastPara="1" wrap="square" lIns="0" tIns="0" rIns="0" bIns="0" anchor="ctr" anchorCtr="0">
            <a:noAutofit/>
          </a:bodyPr>
          <a:lstStyle>
            <a:lvl1pPr marL="457200" lvl="0" indent="-228600" algn="l" rtl="0">
              <a:lnSpc>
                <a:spcPct val="100000"/>
              </a:lnSpc>
              <a:spcBef>
                <a:spcPts val="1000"/>
              </a:spcBef>
              <a:spcAft>
                <a:spcPts val="0"/>
              </a:spcAft>
              <a:buClr>
                <a:schemeClr val="lt2"/>
              </a:buClr>
              <a:buSzPts val="1800"/>
              <a:buFont typeface="Arial"/>
              <a:buNone/>
              <a:defRPr sz="1800"/>
            </a:lvl1pPr>
            <a:lvl2pPr marL="914400" lvl="1" indent="-342900" algn="l" rtl="0">
              <a:lnSpc>
                <a:spcPct val="150000"/>
              </a:lnSpc>
              <a:spcBef>
                <a:spcPts val="500"/>
              </a:spcBef>
              <a:spcAft>
                <a:spcPts val="0"/>
              </a:spcAft>
              <a:buSzPts val="1800"/>
              <a:buFont typeface="Arial"/>
              <a:buChar char="•"/>
              <a:defRPr/>
            </a:lvl2pPr>
            <a:lvl3pPr marL="1371600" lvl="2" indent="-330200" algn="l" rtl="0">
              <a:lnSpc>
                <a:spcPct val="150000"/>
              </a:lnSpc>
              <a:spcBef>
                <a:spcPts val="500"/>
              </a:spcBef>
              <a:spcAft>
                <a:spcPts val="0"/>
              </a:spcAft>
              <a:buSzPts val="1600"/>
              <a:buFont typeface="Arial"/>
              <a:buChar char="•"/>
              <a:defRPr/>
            </a:lvl3pPr>
            <a:lvl4pPr marL="1828800" lvl="3" indent="-317500" algn="l" rtl="0">
              <a:lnSpc>
                <a:spcPct val="150000"/>
              </a:lnSpc>
              <a:spcBef>
                <a:spcPts val="500"/>
              </a:spcBef>
              <a:spcAft>
                <a:spcPts val="0"/>
              </a:spcAft>
              <a:buSzPts val="1400"/>
              <a:buFont typeface="Arial"/>
              <a:buChar char="•"/>
              <a:defRPr/>
            </a:lvl4pPr>
            <a:lvl5pPr marL="2286000" lvl="4" indent="-304800" algn="l" rtl="0">
              <a:lnSpc>
                <a:spcPct val="150000"/>
              </a:lnSpc>
              <a:spcBef>
                <a:spcPts val="500"/>
              </a:spcBef>
              <a:spcAft>
                <a:spcPts val="0"/>
              </a:spcAft>
              <a:buSzPts val="1200"/>
              <a:buFont typeface="Arial"/>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grpSp>
        <p:nvGrpSpPr>
          <p:cNvPr id="844" name="Google Shape;844;p105"/>
          <p:cNvGrpSpPr/>
          <p:nvPr/>
        </p:nvGrpSpPr>
        <p:grpSpPr>
          <a:xfrm>
            <a:off x="8522419" y="271530"/>
            <a:ext cx="351033" cy="364571"/>
            <a:chOff x="59275" y="74425"/>
            <a:chExt cx="2865575" cy="2828325"/>
          </a:xfrm>
        </p:grpSpPr>
        <p:sp>
          <p:nvSpPr>
            <p:cNvPr id="845" name="Google Shape;845;p105"/>
            <p:cNvSpPr/>
            <p:nvPr/>
          </p:nvSpPr>
          <p:spPr>
            <a:xfrm>
              <a:off x="1072325" y="1134100"/>
              <a:ext cx="979200" cy="965825"/>
            </a:xfrm>
            <a:custGeom>
              <a:avLst/>
              <a:gdLst/>
              <a:ahLst/>
              <a:cxnLst/>
              <a:rect l="l" t="t" r="r" b="b"/>
              <a:pathLst>
                <a:path w="39168" h="38633" extrusionOk="0">
                  <a:moveTo>
                    <a:pt x="20544" y="1"/>
                  </a:moveTo>
                  <a:cubicBezTo>
                    <a:pt x="20332" y="1"/>
                    <a:pt x="20117" y="3"/>
                    <a:pt x="19902" y="8"/>
                  </a:cubicBezTo>
                  <a:cubicBezTo>
                    <a:pt x="16006" y="8"/>
                    <a:pt x="12576" y="802"/>
                    <a:pt x="9570" y="2310"/>
                  </a:cubicBezTo>
                  <a:cubicBezTo>
                    <a:pt x="6606" y="3859"/>
                    <a:pt x="4235" y="6082"/>
                    <a:pt x="2541" y="9019"/>
                  </a:cubicBezTo>
                  <a:cubicBezTo>
                    <a:pt x="847" y="11957"/>
                    <a:pt x="0" y="15370"/>
                    <a:pt x="0" y="19300"/>
                  </a:cubicBezTo>
                  <a:cubicBezTo>
                    <a:pt x="0" y="23270"/>
                    <a:pt x="847" y="26684"/>
                    <a:pt x="2541" y="29621"/>
                  </a:cubicBezTo>
                  <a:cubicBezTo>
                    <a:pt x="4235" y="32559"/>
                    <a:pt x="6564" y="34782"/>
                    <a:pt x="9570" y="36330"/>
                  </a:cubicBezTo>
                  <a:cubicBezTo>
                    <a:pt x="12534" y="37838"/>
                    <a:pt x="15964" y="38632"/>
                    <a:pt x="19902" y="38632"/>
                  </a:cubicBezTo>
                  <a:cubicBezTo>
                    <a:pt x="25067" y="38632"/>
                    <a:pt x="29429" y="37322"/>
                    <a:pt x="32816" y="34742"/>
                  </a:cubicBezTo>
                  <a:cubicBezTo>
                    <a:pt x="36204" y="32082"/>
                    <a:pt x="38321" y="28589"/>
                    <a:pt x="39168" y="24143"/>
                  </a:cubicBezTo>
                  <a:lnTo>
                    <a:pt x="30318" y="24143"/>
                  </a:lnTo>
                  <a:cubicBezTo>
                    <a:pt x="29852" y="26525"/>
                    <a:pt x="28624" y="28391"/>
                    <a:pt x="26761" y="29780"/>
                  </a:cubicBezTo>
                  <a:cubicBezTo>
                    <a:pt x="24898" y="31090"/>
                    <a:pt x="22527" y="31804"/>
                    <a:pt x="19732" y="31804"/>
                  </a:cubicBezTo>
                  <a:cubicBezTo>
                    <a:pt x="16514" y="31804"/>
                    <a:pt x="13804" y="30693"/>
                    <a:pt x="11687" y="28589"/>
                  </a:cubicBezTo>
                  <a:cubicBezTo>
                    <a:pt x="9528" y="26445"/>
                    <a:pt x="8469" y="23310"/>
                    <a:pt x="8469" y="19181"/>
                  </a:cubicBezTo>
                  <a:cubicBezTo>
                    <a:pt x="8469" y="15132"/>
                    <a:pt x="9528" y="11996"/>
                    <a:pt x="11687" y="9853"/>
                  </a:cubicBezTo>
                  <a:cubicBezTo>
                    <a:pt x="13847" y="7749"/>
                    <a:pt x="16514" y="6677"/>
                    <a:pt x="19732" y="6677"/>
                  </a:cubicBezTo>
                  <a:cubicBezTo>
                    <a:pt x="22527" y="6677"/>
                    <a:pt x="24898" y="7392"/>
                    <a:pt x="26761" y="8741"/>
                  </a:cubicBezTo>
                  <a:cubicBezTo>
                    <a:pt x="28624" y="10051"/>
                    <a:pt x="29852" y="11917"/>
                    <a:pt x="30318" y="14299"/>
                  </a:cubicBezTo>
                  <a:lnTo>
                    <a:pt x="39168" y="14299"/>
                  </a:lnTo>
                  <a:cubicBezTo>
                    <a:pt x="38321" y="9853"/>
                    <a:pt x="36204" y="6359"/>
                    <a:pt x="32816" y="3779"/>
                  </a:cubicBezTo>
                  <a:cubicBezTo>
                    <a:pt x="29489" y="1307"/>
                    <a:pt x="25423" y="1"/>
                    <a:pt x="2054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105"/>
            <p:cNvSpPr/>
            <p:nvPr/>
          </p:nvSpPr>
          <p:spPr>
            <a:xfrm>
              <a:off x="59275" y="74425"/>
              <a:ext cx="2865575" cy="2828325"/>
            </a:xfrm>
            <a:custGeom>
              <a:avLst/>
              <a:gdLst/>
              <a:ahLst/>
              <a:cxnLst/>
              <a:rect l="l" t="t" r="r" b="b"/>
              <a:pathLst>
                <a:path w="114623" h="113133" extrusionOk="0">
                  <a:moveTo>
                    <a:pt x="69781" y="2620"/>
                  </a:moveTo>
                  <a:cubicBezTo>
                    <a:pt x="77361" y="2620"/>
                    <a:pt x="85025" y="6074"/>
                    <a:pt x="91884" y="12544"/>
                  </a:cubicBezTo>
                  <a:cubicBezTo>
                    <a:pt x="103741" y="23738"/>
                    <a:pt x="111743" y="42594"/>
                    <a:pt x="111701" y="59464"/>
                  </a:cubicBezTo>
                  <a:cubicBezTo>
                    <a:pt x="111659" y="72881"/>
                    <a:pt x="106154" y="85584"/>
                    <a:pt x="96076" y="95230"/>
                  </a:cubicBezTo>
                  <a:cubicBezTo>
                    <a:pt x="85872" y="105035"/>
                    <a:pt x="72068" y="110434"/>
                    <a:pt x="57248" y="110434"/>
                  </a:cubicBezTo>
                  <a:cubicBezTo>
                    <a:pt x="41877" y="110434"/>
                    <a:pt x="27947" y="105829"/>
                    <a:pt x="17954" y="97413"/>
                  </a:cubicBezTo>
                  <a:cubicBezTo>
                    <a:pt x="8215" y="89236"/>
                    <a:pt x="2837" y="77843"/>
                    <a:pt x="2837" y="65498"/>
                  </a:cubicBezTo>
                  <a:cubicBezTo>
                    <a:pt x="2837" y="50017"/>
                    <a:pt x="10544" y="45769"/>
                    <a:pt x="23331" y="38703"/>
                  </a:cubicBezTo>
                  <a:cubicBezTo>
                    <a:pt x="27481" y="36441"/>
                    <a:pt x="32139" y="33900"/>
                    <a:pt x="37050" y="30606"/>
                  </a:cubicBezTo>
                  <a:cubicBezTo>
                    <a:pt x="48271" y="23222"/>
                    <a:pt x="53225" y="16117"/>
                    <a:pt x="56824" y="11036"/>
                  </a:cubicBezTo>
                  <a:cubicBezTo>
                    <a:pt x="60889" y="5280"/>
                    <a:pt x="62668" y="2620"/>
                    <a:pt x="69781" y="2620"/>
                  </a:cubicBezTo>
                  <a:close/>
                  <a:moveTo>
                    <a:pt x="69781" y="0"/>
                  </a:moveTo>
                  <a:cubicBezTo>
                    <a:pt x="53649" y="0"/>
                    <a:pt x="58561" y="13259"/>
                    <a:pt x="35484" y="28502"/>
                  </a:cubicBezTo>
                  <a:cubicBezTo>
                    <a:pt x="15371" y="41800"/>
                    <a:pt x="0" y="43189"/>
                    <a:pt x="0" y="65498"/>
                  </a:cubicBezTo>
                  <a:cubicBezTo>
                    <a:pt x="0" y="92451"/>
                    <a:pt x="23882" y="113133"/>
                    <a:pt x="57290" y="113133"/>
                  </a:cubicBezTo>
                  <a:cubicBezTo>
                    <a:pt x="89979" y="113133"/>
                    <a:pt x="114496" y="88244"/>
                    <a:pt x="114538" y="59464"/>
                  </a:cubicBezTo>
                  <a:cubicBezTo>
                    <a:pt x="114623" y="31558"/>
                    <a:pt x="94298" y="0"/>
                    <a:pt x="6978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Title, bullets, bg image">
  <p:cSld name="Title, bullets, bg image">
    <p:spTree>
      <p:nvGrpSpPr>
        <p:cNvPr id="1" name="Shape 847"/>
        <p:cNvGrpSpPr/>
        <p:nvPr/>
      </p:nvGrpSpPr>
      <p:grpSpPr>
        <a:xfrm>
          <a:off x="0" y="0"/>
          <a:ext cx="0" cy="0"/>
          <a:chOff x="0" y="0"/>
          <a:chExt cx="0" cy="0"/>
        </a:xfrm>
      </p:grpSpPr>
      <p:sp>
        <p:nvSpPr>
          <p:cNvPr id="848" name="Google Shape;848;p106"/>
          <p:cNvSpPr/>
          <p:nvPr/>
        </p:nvSpPr>
        <p:spPr>
          <a:xfrm>
            <a:off x="8376356" y="112889"/>
            <a:ext cx="643500" cy="6774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813" b="0" i="0" u="none" strike="noStrike" cap="none">
              <a:solidFill>
                <a:schemeClr val="lt1"/>
              </a:solidFill>
              <a:latin typeface="Arial"/>
              <a:ea typeface="Arial"/>
              <a:cs typeface="Arial"/>
              <a:sym typeface="Arial"/>
            </a:endParaRPr>
          </a:p>
        </p:txBody>
      </p:sp>
      <p:sp>
        <p:nvSpPr>
          <p:cNvPr id="849" name="Google Shape;849;p106"/>
          <p:cNvSpPr>
            <a:spLocks noGrp="1"/>
          </p:cNvSpPr>
          <p:nvPr>
            <p:ph type="pic" idx="2"/>
          </p:nvPr>
        </p:nvSpPr>
        <p:spPr>
          <a:xfrm>
            <a:off x="0" y="-3338"/>
            <a:ext cx="9565200" cy="5146800"/>
          </a:xfrm>
          <a:prstGeom prst="rect">
            <a:avLst/>
          </a:prstGeom>
          <a:noFill/>
          <a:ln>
            <a:noFill/>
          </a:ln>
        </p:spPr>
        <p:txBody>
          <a:bodyPr spcFirstLastPara="1" wrap="square" lIns="0" tIns="0" rIns="0" bIns="0" anchor="ctr" anchorCtr="0">
            <a:noAutofit/>
          </a:bodyPr>
          <a:lstStyle>
            <a:lvl1pPr marR="0" lvl="0" algn="ctr" rtl="0">
              <a:lnSpc>
                <a:spcPct val="150000"/>
              </a:lnSpc>
              <a:spcBef>
                <a:spcPts val="1000"/>
              </a:spcBef>
              <a:spcAft>
                <a:spcPts val="0"/>
              </a:spcAft>
              <a:buClr>
                <a:srgbClr val="0029FF"/>
              </a:buClr>
              <a:buSzPts val="1300"/>
              <a:buFont typeface="Arial"/>
              <a:buNone/>
              <a:defRPr sz="1300" b="0" i="0" u="none" strike="noStrike" cap="none">
                <a:solidFill>
                  <a:srgbClr val="7F7F7F"/>
                </a:solidFill>
                <a:latin typeface="Poppins"/>
                <a:ea typeface="Poppins"/>
                <a:cs typeface="Poppins"/>
                <a:sym typeface="Poppins"/>
              </a:defRPr>
            </a:lvl1pPr>
            <a:lvl2pPr marR="0" lvl="1" algn="l" rtl="0">
              <a:lnSpc>
                <a:spcPct val="150000"/>
              </a:lnSpc>
              <a:spcBef>
                <a:spcPts val="500"/>
              </a:spcBef>
              <a:spcAft>
                <a:spcPts val="0"/>
              </a:spcAft>
              <a:buClr>
                <a:srgbClr val="0029FF"/>
              </a:buClr>
              <a:buSzPts val="1800"/>
              <a:buFont typeface="Arial"/>
              <a:buChar char="•"/>
              <a:defRPr sz="1800" b="0" i="0" u="none" strike="noStrike" cap="none">
                <a:solidFill>
                  <a:schemeClr val="dk1"/>
                </a:solidFill>
                <a:latin typeface="Poppins"/>
                <a:ea typeface="Poppins"/>
                <a:cs typeface="Poppins"/>
                <a:sym typeface="Poppins"/>
              </a:defRPr>
            </a:lvl2pPr>
            <a:lvl3pPr marR="0" lvl="2" algn="l" rtl="0">
              <a:lnSpc>
                <a:spcPct val="150000"/>
              </a:lnSpc>
              <a:spcBef>
                <a:spcPts val="500"/>
              </a:spcBef>
              <a:spcAft>
                <a:spcPts val="0"/>
              </a:spcAft>
              <a:buClr>
                <a:srgbClr val="0029FF"/>
              </a:buClr>
              <a:buSzPts val="1600"/>
              <a:buFont typeface="Arial"/>
              <a:buChar char="•"/>
              <a:defRPr sz="1600" b="0" i="0" u="none" strike="noStrike" cap="none">
                <a:solidFill>
                  <a:schemeClr val="dk1"/>
                </a:solidFill>
                <a:latin typeface="Poppins"/>
                <a:ea typeface="Poppins"/>
                <a:cs typeface="Poppins"/>
                <a:sym typeface="Poppins"/>
              </a:defRPr>
            </a:lvl3pPr>
            <a:lvl4pPr marR="0" lvl="3" algn="l" rtl="0">
              <a:lnSpc>
                <a:spcPct val="150000"/>
              </a:lnSpc>
              <a:spcBef>
                <a:spcPts val="500"/>
              </a:spcBef>
              <a:spcAft>
                <a:spcPts val="0"/>
              </a:spcAft>
              <a:buClr>
                <a:srgbClr val="0029FF"/>
              </a:buClr>
              <a:buSzPts val="1400"/>
              <a:buFont typeface="Arial"/>
              <a:buChar char="•"/>
              <a:defRPr sz="1400" b="0" i="0" u="none" strike="noStrike" cap="none">
                <a:solidFill>
                  <a:schemeClr val="dk1"/>
                </a:solidFill>
                <a:latin typeface="Poppins"/>
                <a:ea typeface="Poppins"/>
                <a:cs typeface="Poppins"/>
                <a:sym typeface="Poppins"/>
              </a:defRPr>
            </a:lvl4pPr>
            <a:lvl5pPr marR="0" lvl="4" algn="l" rtl="0">
              <a:lnSpc>
                <a:spcPct val="150000"/>
              </a:lnSpc>
              <a:spcBef>
                <a:spcPts val="500"/>
              </a:spcBef>
              <a:spcAft>
                <a:spcPts val="0"/>
              </a:spcAft>
              <a:buClr>
                <a:srgbClr val="0029FF"/>
              </a:buClr>
              <a:buSzPts val="1200"/>
              <a:buFont typeface="Arial"/>
              <a:buChar char="•"/>
              <a:defRPr sz="1200" b="0" i="0" u="none" strike="noStrike" cap="none">
                <a:solidFill>
                  <a:schemeClr val="dk1"/>
                </a:solidFill>
                <a:latin typeface="Poppins"/>
                <a:ea typeface="Poppins"/>
                <a:cs typeface="Poppins"/>
                <a:sym typeface="Poppi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50" name="Google Shape;850;p106"/>
          <p:cNvSpPr/>
          <p:nvPr/>
        </p:nvSpPr>
        <p:spPr>
          <a:xfrm>
            <a:off x="0" y="0"/>
            <a:ext cx="6914400" cy="5143500"/>
          </a:xfrm>
          <a:prstGeom prst="rect">
            <a:avLst/>
          </a:prstGeom>
          <a:gradFill>
            <a:gsLst>
              <a:gs pos="0">
                <a:schemeClr val="lt1"/>
              </a:gs>
              <a:gs pos="41000">
                <a:schemeClr val="lt1"/>
              </a:gs>
              <a:gs pos="100000">
                <a:srgbClr val="FFFFFF">
                  <a:alpha val="0"/>
                </a:srgbClr>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813" b="0" i="0" u="none" strike="noStrike" cap="none">
              <a:solidFill>
                <a:schemeClr val="lt1"/>
              </a:solidFill>
              <a:latin typeface="Arial"/>
              <a:ea typeface="Arial"/>
              <a:cs typeface="Arial"/>
              <a:sym typeface="Arial"/>
            </a:endParaRPr>
          </a:p>
        </p:txBody>
      </p:sp>
      <p:sp>
        <p:nvSpPr>
          <p:cNvPr id="851" name="Google Shape;851;p106"/>
          <p:cNvSpPr txBox="1">
            <a:spLocks noGrp="1"/>
          </p:cNvSpPr>
          <p:nvPr>
            <p:ph type="title"/>
          </p:nvPr>
        </p:nvSpPr>
        <p:spPr>
          <a:xfrm>
            <a:off x="316799" y="274638"/>
            <a:ext cx="4060800" cy="766800"/>
          </a:xfrm>
          <a:prstGeom prst="rect">
            <a:avLst/>
          </a:prstGeom>
          <a:noFill/>
          <a:ln>
            <a:noFill/>
          </a:ln>
        </p:spPr>
        <p:txBody>
          <a:bodyPr spcFirstLastPara="1" wrap="square" lIns="0" tIns="0" rIns="0" bIns="0" anchor="t" anchorCtr="0">
            <a:noAutofit/>
          </a:bodyPr>
          <a:lstStyle>
            <a:lvl1pPr lvl="0" algn="l" rtl="0">
              <a:lnSpc>
                <a:spcPct val="90000"/>
              </a:lnSpc>
              <a:spcBef>
                <a:spcPts val="0"/>
              </a:spcBef>
              <a:spcAft>
                <a:spcPts val="0"/>
              </a:spcAft>
              <a:buSzPts val="4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852" name="Google Shape;852;p106"/>
          <p:cNvSpPr txBox="1">
            <a:spLocks noGrp="1"/>
          </p:cNvSpPr>
          <p:nvPr>
            <p:ph type="body" idx="1"/>
          </p:nvPr>
        </p:nvSpPr>
        <p:spPr>
          <a:xfrm>
            <a:off x="315949" y="1370013"/>
            <a:ext cx="4060800" cy="3262200"/>
          </a:xfrm>
          <a:prstGeom prst="rect">
            <a:avLst/>
          </a:prstGeom>
          <a:noFill/>
          <a:ln>
            <a:noFill/>
          </a:ln>
        </p:spPr>
        <p:txBody>
          <a:bodyPr spcFirstLastPara="1" wrap="square" lIns="0" tIns="0" rIns="0" bIns="0" anchor="t" anchorCtr="0">
            <a:noAutofit/>
          </a:bodyPr>
          <a:lstStyle>
            <a:lvl1pPr marL="457200" lvl="0" indent="-330200" algn="l" rtl="0">
              <a:lnSpc>
                <a:spcPct val="100000"/>
              </a:lnSpc>
              <a:spcBef>
                <a:spcPts val="1000"/>
              </a:spcBef>
              <a:spcAft>
                <a:spcPts val="0"/>
              </a:spcAft>
              <a:buClr>
                <a:srgbClr val="0029FF"/>
              </a:buClr>
              <a:buSzPts val="1600"/>
              <a:buFont typeface="Arial"/>
              <a:buChar char="•"/>
              <a:defRPr sz="1600"/>
            </a:lvl1pPr>
            <a:lvl2pPr marL="914400" lvl="1" indent="-342900" algn="l" rtl="0">
              <a:lnSpc>
                <a:spcPct val="150000"/>
              </a:lnSpc>
              <a:spcBef>
                <a:spcPts val="500"/>
              </a:spcBef>
              <a:spcAft>
                <a:spcPts val="0"/>
              </a:spcAft>
              <a:buSzPts val="1800"/>
              <a:buFont typeface="Arial"/>
              <a:buChar char="•"/>
              <a:defRPr/>
            </a:lvl2pPr>
            <a:lvl3pPr marL="1371600" lvl="2" indent="-330200" algn="l" rtl="0">
              <a:lnSpc>
                <a:spcPct val="150000"/>
              </a:lnSpc>
              <a:spcBef>
                <a:spcPts val="500"/>
              </a:spcBef>
              <a:spcAft>
                <a:spcPts val="0"/>
              </a:spcAft>
              <a:buSzPts val="1600"/>
              <a:buFont typeface="Arial"/>
              <a:buChar char="•"/>
              <a:defRPr/>
            </a:lvl3pPr>
            <a:lvl4pPr marL="1828800" lvl="3" indent="-317500" algn="l" rtl="0">
              <a:lnSpc>
                <a:spcPct val="150000"/>
              </a:lnSpc>
              <a:spcBef>
                <a:spcPts val="500"/>
              </a:spcBef>
              <a:spcAft>
                <a:spcPts val="0"/>
              </a:spcAft>
              <a:buSzPts val="1400"/>
              <a:buFont typeface="Arial"/>
              <a:buChar char="•"/>
              <a:defRPr/>
            </a:lvl4pPr>
            <a:lvl5pPr marL="2286000" lvl="4" indent="-304800" algn="l" rtl="0">
              <a:lnSpc>
                <a:spcPct val="150000"/>
              </a:lnSpc>
              <a:spcBef>
                <a:spcPts val="500"/>
              </a:spcBef>
              <a:spcAft>
                <a:spcPts val="0"/>
              </a:spcAft>
              <a:buSzPts val="1200"/>
              <a:buFont typeface="Arial"/>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grpSp>
        <p:nvGrpSpPr>
          <p:cNvPr id="853" name="Google Shape;853;p106"/>
          <p:cNvGrpSpPr/>
          <p:nvPr/>
        </p:nvGrpSpPr>
        <p:grpSpPr>
          <a:xfrm>
            <a:off x="8522419" y="271530"/>
            <a:ext cx="351033" cy="364571"/>
            <a:chOff x="59275" y="74425"/>
            <a:chExt cx="2865575" cy="2828325"/>
          </a:xfrm>
        </p:grpSpPr>
        <p:sp>
          <p:nvSpPr>
            <p:cNvPr id="854" name="Google Shape;854;p106"/>
            <p:cNvSpPr/>
            <p:nvPr/>
          </p:nvSpPr>
          <p:spPr>
            <a:xfrm>
              <a:off x="1072325" y="1134100"/>
              <a:ext cx="979200" cy="965825"/>
            </a:xfrm>
            <a:custGeom>
              <a:avLst/>
              <a:gdLst/>
              <a:ahLst/>
              <a:cxnLst/>
              <a:rect l="l" t="t" r="r" b="b"/>
              <a:pathLst>
                <a:path w="39168" h="38633" extrusionOk="0">
                  <a:moveTo>
                    <a:pt x="20544" y="1"/>
                  </a:moveTo>
                  <a:cubicBezTo>
                    <a:pt x="20332" y="1"/>
                    <a:pt x="20117" y="3"/>
                    <a:pt x="19902" y="8"/>
                  </a:cubicBezTo>
                  <a:cubicBezTo>
                    <a:pt x="16006" y="8"/>
                    <a:pt x="12576" y="802"/>
                    <a:pt x="9570" y="2310"/>
                  </a:cubicBezTo>
                  <a:cubicBezTo>
                    <a:pt x="6606" y="3859"/>
                    <a:pt x="4235" y="6082"/>
                    <a:pt x="2541" y="9019"/>
                  </a:cubicBezTo>
                  <a:cubicBezTo>
                    <a:pt x="847" y="11957"/>
                    <a:pt x="0" y="15370"/>
                    <a:pt x="0" y="19300"/>
                  </a:cubicBezTo>
                  <a:cubicBezTo>
                    <a:pt x="0" y="23270"/>
                    <a:pt x="847" y="26684"/>
                    <a:pt x="2541" y="29621"/>
                  </a:cubicBezTo>
                  <a:cubicBezTo>
                    <a:pt x="4235" y="32559"/>
                    <a:pt x="6564" y="34782"/>
                    <a:pt x="9570" y="36330"/>
                  </a:cubicBezTo>
                  <a:cubicBezTo>
                    <a:pt x="12534" y="37838"/>
                    <a:pt x="15964" y="38632"/>
                    <a:pt x="19902" y="38632"/>
                  </a:cubicBezTo>
                  <a:cubicBezTo>
                    <a:pt x="25067" y="38632"/>
                    <a:pt x="29429" y="37322"/>
                    <a:pt x="32816" y="34742"/>
                  </a:cubicBezTo>
                  <a:cubicBezTo>
                    <a:pt x="36204" y="32082"/>
                    <a:pt x="38321" y="28589"/>
                    <a:pt x="39168" y="24143"/>
                  </a:cubicBezTo>
                  <a:lnTo>
                    <a:pt x="30318" y="24143"/>
                  </a:lnTo>
                  <a:cubicBezTo>
                    <a:pt x="29852" y="26525"/>
                    <a:pt x="28624" y="28391"/>
                    <a:pt x="26761" y="29780"/>
                  </a:cubicBezTo>
                  <a:cubicBezTo>
                    <a:pt x="24898" y="31090"/>
                    <a:pt x="22527" y="31804"/>
                    <a:pt x="19732" y="31804"/>
                  </a:cubicBezTo>
                  <a:cubicBezTo>
                    <a:pt x="16514" y="31804"/>
                    <a:pt x="13804" y="30693"/>
                    <a:pt x="11687" y="28589"/>
                  </a:cubicBezTo>
                  <a:cubicBezTo>
                    <a:pt x="9528" y="26445"/>
                    <a:pt x="8469" y="23310"/>
                    <a:pt x="8469" y="19181"/>
                  </a:cubicBezTo>
                  <a:cubicBezTo>
                    <a:pt x="8469" y="15132"/>
                    <a:pt x="9528" y="11996"/>
                    <a:pt x="11687" y="9853"/>
                  </a:cubicBezTo>
                  <a:cubicBezTo>
                    <a:pt x="13847" y="7749"/>
                    <a:pt x="16514" y="6677"/>
                    <a:pt x="19732" y="6677"/>
                  </a:cubicBezTo>
                  <a:cubicBezTo>
                    <a:pt x="22527" y="6677"/>
                    <a:pt x="24898" y="7392"/>
                    <a:pt x="26761" y="8741"/>
                  </a:cubicBezTo>
                  <a:cubicBezTo>
                    <a:pt x="28624" y="10051"/>
                    <a:pt x="29852" y="11917"/>
                    <a:pt x="30318" y="14299"/>
                  </a:cubicBezTo>
                  <a:lnTo>
                    <a:pt x="39168" y="14299"/>
                  </a:lnTo>
                  <a:cubicBezTo>
                    <a:pt x="38321" y="9853"/>
                    <a:pt x="36204" y="6359"/>
                    <a:pt x="32816" y="3779"/>
                  </a:cubicBezTo>
                  <a:cubicBezTo>
                    <a:pt x="29489" y="1307"/>
                    <a:pt x="25423" y="1"/>
                    <a:pt x="2054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106"/>
            <p:cNvSpPr/>
            <p:nvPr/>
          </p:nvSpPr>
          <p:spPr>
            <a:xfrm>
              <a:off x="59275" y="74425"/>
              <a:ext cx="2865575" cy="2828325"/>
            </a:xfrm>
            <a:custGeom>
              <a:avLst/>
              <a:gdLst/>
              <a:ahLst/>
              <a:cxnLst/>
              <a:rect l="l" t="t" r="r" b="b"/>
              <a:pathLst>
                <a:path w="114623" h="113133" extrusionOk="0">
                  <a:moveTo>
                    <a:pt x="69781" y="2620"/>
                  </a:moveTo>
                  <a:cubicBezTo>
                    <a:pt x="77361" y="2620"/>
                    <a:pt x="85025" y="6074"/>
                    <a:pt x="91884" y="12544"/>
                  </a:cubicBezTo>
                  <a:cubicBezTo>
                    <a:pt x="103741" y="23738"/>
                    <a:pt x="111743" y="42594"/>
                    <a:pt x="111701" y="59464"/>
                  </a:cubicBezTo>
                  <a:cubicBezTo>
                    <a:pt x="111659" y="72881"/>
                    <a:pt x="106154" y="85584"/>
                    <a:pt x="96076" y="95230"/>
                  </a:cubicBezTo>
                  <a:cubicBezTo>
                    <a:pt x="85872" y="105035"/>
                    <a:pt x="72068" y="110434"/>
                    <a:pt x="57248" y="110434"/>
                  </a:cubicBezTo>
                  <a:cubicBezTo>
                    <a:pt x="41877" y="110434"/>
                    <a:pt x="27947" y="105829"/>
                    <a:pt x="17954" y="97413"/>
                  </a:cubicBezTo>
                  <a:cubicBezTo>
                    <a:pt x="8215" y="89236"/>
                    <a:pt x="2837" y="77843"/>
                    <a:pt x="2837" y="65498"/>
                  </a:cubicBezTo>
                  <a:cubicBezTo>
                    <a:pt x="2837" y="50017"/>
                    <a:pt x="10544" y="45769"/>
                    <a:pt x="23331" y="38703"/>
                  </a:cubicBezTo>
                  <a:cubicBezTo>
                    <a:pt x="27481" y="36441"/>
                    <a:pt x="32139" y="33900"/>
                    <a:pt x="37050" y="30606"/>
                  </a:cubicBezTo>
                  <a:cubicBezTo>
                    <a:pt x="48271" y="23222"/>
                    <a:pt x="53225" y="16117"/>
                    <a:pt x="56824" y="11036"/>
                  </a:cubicBezTo>
                  <a:cubicBezTo>
                    <a:pt x="60889" y="5280"/>
                    <a:pt x="62668" y="2620"/>
                    <a:pt x="69781" y="2620"/>
                  </a:cubicBezTo>
                  <a:close/>
                  <a:moveTo>
                    <a:pt x="69781" y="0"/>
                  </a:moveTo>
                  <a:cubicBezTo>
                    <a:pt x="53649" y="0"/>
                    <a:pt x="58561" y="13259"/>
                    <a:pt x="35484" y="28502"/>
                  </a:cubicBezTo>
                  <a:cubicBezTo>
                    <a:pt x="15371" y="41800"/>
                    <a:pt x="0" y="43189"/>
                    <a:pt x="0" y="65498"/>
                  </a:cubicBezTo>
                  <a:cubicBezTo>
                    <a:pt x="0" y="92451"/>
                    <a:pt x="23882" y="113133"/>
                    <a:pt x="57290" y="113133"/>
                  </a:cubicBezTo>
                  <a:cubicBezTo>
                    <a:pt x="89979" y="113133"/>
                    <a:pt x="114496" y="88244"/>
                    <a:pt x="114538" y="59464"/>
                  </a:cubicBezTo>
                  <a:cubicBezTo>
                    <a:pt x="114623" y="31558"/>
                    <a:pt x="94298" y="0"/>
                    <a:pt x="6978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9"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21.xml"/><Relationship Id="rId7" Type="http://schemas.openxmlformats.org/officeDocument/2006/relationships/image" Target="../media/image2.png"/><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theme" Target="../theme/theme3.xml"/><Relationship Id="rId5" Type="http://schemas.openxmlformats.org/officeDocument/2006/relationships/slideLayout" Target="../slideLayouts/slideLayout23.xml"/><Relationship Id="rId4" Type="http://schemas.openxmlformats.org/officeDocument/2006/relationships/slideLayout" Target="../slideLayouts/slideLayout22.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26.xml"/><Relationship Id="rId2" Type="http://schemas.openxmlformats.org/officeDocument/2006/relationships/slideLayout" Target="../slideLayouts/slideLayout25.xml"/><Relationship Id="rId1" Type="http://schemas.openxmlformats.org/officeDocument/2006/relationships/slideLayout" Target="../slideLayouts/slideLayout24.xml"/><Relationship Id="rId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34.xml"/><Relationship Id="rId3" Type="http://schemas.openxmlformats.org/officeDocument/2006/relationships/slideLayout" Target="../slideLayouts/slideLayout29.xml"/><Relationship Id="rId7" Type="http://schemas.openxmlformats.org/officeDocument/2006/relationships/slideLayout" Target="../slideLayouts/slideLayout33.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theme" Target="../theme/theme5.xml"/><Relationship Id="rId5" Type="http://schemas.openxmlformats.org/officeDocument/2006/relationships/slideLayout" Target="../slideLayouts/slideLayout31.xml"/><Relationship Id="rId10" Type="http://schemas.openxmlformats.org/officeDocument/2006/relationships/slideLayout" Target="../slideLayouts/slideLayout36.xml"/><Relationship Id="rId4" Type="http://schemas.openxmlformats.org/officeDocument/2006/relationships/slideLayout" Target="../slideLayouts/slideLayout30.xml"/><Relationship Id="rId9" Type="http://schemas.openxmlformats.org/officeDocument/2006/relationships/slideLayout" Target="../slideLayouts/slideLayout3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slideLayout" Target="../slideLayouts/slideLayout49.xml"/><Relationship Id="rId18" Type="http://schemas.openxmlformats.org/officeDocument/2006/relationships/slideLayout" Target="../slideLayouts/slideLayout54.xml"/><Relationship Id="rId26" Type="http://schemas.openxmlformats.org/officeDocument/2006/relationships/theme" Target="../theme/theme6.xml"/><Relationship Id="rId3" Type="http://schemas.openxmlformats.org/officeDocument/2006/relationships/slideLayout" Target="../slideLayouts/slideLayout39.xml"/><Relationship Id="rId21" Type="http://schemas.openxmlformats.org/officeDocument/2006/relationships/slideLayout" Target="../slideLayouts/slideLayout57.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17" Type="http://schemas.openxmlformats.org/officeDocument/2006/relationships/slideLayout" Target="../slideLayouts/slideLayout53.xml"/><Relationship Id="rId25" Type="http://schemas.openxmlformats.org/officeDocument/2006/relationships/slideLayout" Target="../slideLayouts/slideLayout61.xml"/><Relationship Id="rId2" Type="http://schemas.openxmlformats.org/officeDocument/2006/relationships/slideLayout" Target="../slideLayouts/slideLayout38.xml"/><Relationship Id="rId16" Type="http://schemas.openxmlformats.org/officeDocument/2006/relationships/slideLayout" Target="../slideLayouts/slideLayout52.xml"/><Relationship Id="rId20" Type="http://schemas.openxmlformats.org/officeDocument/2006/relationships/slideLayout" Target="../slideLayouts/slideLayout56.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24" Type="http://schemas.openxmlformats.org/officeDocument/2006/relationships/slideLayout" Target="../slideLayouts/slideLayout60.xml"/><Relationship Id="rId5" Type="http://schemas.openxmlformats.org/officeDocument/2006/relationships/slideLayout" Target="../slideLayouts/slideLayout41.xml"/><Relationship Id="rId15" Type="http://schemas.openxmlformats.org/officeDocument/2006/relationships/slideLayout" Target="../slideLayouts/slideLayout51.xml"/><Relationship Id="rId23" Type="http://schemas.openxmlformats.org/officeDocument/2006/relationships/slideLayout" Target="../slideLayouts/slideLayout59.xml"/><Relationship Id="rId10" Type="http://schemas.openxmlformats.org/officeDocument/2006/relationships/slideLayout" Target="../slideLayouts/slideLayout46.xml"/><Relationship Id="rId19" Type="http://schemas.openxmlformats.org/officeDocument/2006/relationships/slideLayout" Target="../slideLayouts/slideLayout55.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slideLayout" Target="../slideLayouts/slideLayout50.xml"/><Relationship Id="rId22" Type="http://schemas.openxmlformats.org/officeDocument/2006/relationships/slideLayout" Target="../slideLayouts/slideLayout58.xml"/><Relationship Id="rId27"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315951" y="274638"/>
            <a:ext cx="8510400" cy="766800"/>
          </a:xfrm>
          <a:prstGeom prst="rect">
            <a:avLst/>
          </a:prstGeom>
          <a:noFill/>
          <a:ln>
            <a:noFill/>
          </a:ln>
        </p:spPr>
        <p:txBody>
          <a:bodyPr spcFirstLastPara="1" wrap="square" lIns="0" tIns="0" rIns="0" bIns="0" anchor="t" anchorCtr="0">
            <a:noAutofit/>
          </a:bodyPr>
          <a:lstStyle>
            <a:lvl1pPr marR="0" lvl="0" algn="l" rtl="0">
              <a:lnSpc>
                <a:spcPct val="90000"/>
              </a:lnSpc>
              <a:spcBef>
                <a:spcPts val="0"/>
              </a:spcBef>
              <a:spcAft>
                <a:spcPts val="0"/>
              </a:spcAft>
              <a:buClr>
                <a:schemeClr val="dk1"/>
              </a:buClr>
              <a:buSzPts val="4400"/>
              <a:buFont typeface="Poppins ExtraBold"/>
              <a:buNone/>
              <a:defRPr sz="2600" b="0" i="0" u="none" strike="noStrike" cap="none">
                <a:solidFill>
                  <a:schemeClr val="dk1"/>
                </a:solidFill>
                <a:latin typeface="Poppins ExtraBold"/>
                <a:ea typeface="Poppins ExtraBold"/>
                <a:cs typeface="Poppins ExtraBold"/>
                <a:sym typeface="Poppins ExtraBold"/>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52" name="Google Shape;52;p13"/>
          <p:cNvSpPr txBox="1">
            <a:spLocks noGrp="1"/>
          </p:cNvSpPr>
          <p:nvPr>
            <p:ph type="body" idx="1"/>
          </p:nvPr>
        </p:nvSpPr>
        <p:spPr>
          <a:xfrm>
            <a:off x="315951" y="1233378"/>
            <a:ext cx="8512200" cy="3642600"/>
          </a:xfrm>
          <a:prstGeom prst="rect">
            <a:avLst/>
          </a:prstGeom>
          <a:noFill/>
          <a:ln>
            <a:noFill/>
          </a:ln>
        </p:spPr>
        <p:txBody>
          <a:bodyPr spcFirstLastPara="1" wrap="square" lIns="0" tIns="0" rIns="0" bIns="0" anchor="t" anchorCtr="0">
            <a:noAutofit/>
          </a:bodyPr>
          <a:lstStyle>
            <a:lvl1pPr marL="457200" marR="0" lvl="0" indent="-355600" algn="l" rtl="0">
              <a:lnSpc>
                <a:spcPct val="90000"/>
              </a:lnSpc>
              <a:spcBef>
                <a:spcPts val="1000"/>
              </a:spcBef>
              <a:spcAft>
                <a:spcPts val="0"/>
              </a:spcAft>
              <a:buClr>
                <a:srgbClr val="0029FF"/>
              </a:buClr>
              <a:buSzPts val="2000"/>
              <a:buFont typeface="Arial"/>
              <a:buChar char="•"/>
              <a:defRPr sz="2000" b="0" i="0" u="none" strike="noStrike" cap="none">
                <a:solidFill>
                  <a:schemeClr val="dk1"/>
                </a:solidFill>
                <a:latin typeface="Poppins"/>
                <a:ea typeface="Poppins"/>
                <a:cs typeface="Poppins"/>
                <a:sym typeface="Poppins"/>
              </a:defRPr>
            </a:lvl1pPr>
            <a:lvl2pPr marL="914400" marR="0" lvl="1" indent="-342900" algn="l" rtl="0">
              <a:lnSpc>
                <a:spcPct val="90000"/>
              </a:lnSpc>
              <a:spcBef>
                <a:spcPts val="500"/>
              </a:spcBef>
              <a:spcAft>
                <a:spcPts val="0"/>
              </a:spcAft>
              <a:buClr>
                <a:srgbClr val="0029FF"/>
              </a:buClr>
              <a:buSzPts val="1800"/>
              <a:buFont typeface="Arial"/>
              <a:buChar char="•"/>
              <a:defRPr sz="1800" b="0" i="0" u="none" strike="noStrike" cap="none">
                <a:solidFill>
                  <a:schemeClr val="dk1"/>
                </a:solidFill>
                <a:latin typeface="Poppins"/>
                <a:ea typeface="Poppins"/>
                <a:cs typeface="Poppins"/>
                <a:sym typeface="Poppins"/>
              </a:defRPr>
            </a:lvl2pPr>
            <a:lvl3pPr marL="1371600" marR="0" lvl="2" indent="-330200" algn="l" rtl="0">
              <a:lnSpc>
                <a:spcPct val="90000"/>
              </a:lnSpc>
              <a:spcBef>
                <a:spcPts val="500"/>
              </a:spcBef>
              <a:spcAft>
                <a:spcPts val="0"/>
              </a:spcAft>
              <a:buClr>
                <a:srgbClr val="0029FF"/>
              </a:buClr>
              <a:buSzPts val="1600"/>
              <a:buFont typeface="Arial"/>
              <a:buChar char="•"/>
              <a:defRPr sz="1600" b="0" i="0" u="none" strike="noStrike" cap="none">
                <a:solidFill>
                  <a:schemeClr val="dk1"/>
                </a:solidFill>
                <a:latin typeface="Poppins"/>
                <a:ea typeface="Poppins"/>
                <a:cs typeface="Poppins"/>
                <a:sym typeface="Poppins"/>
              </a:defRPr>
            </a:lvl3pPr>
            <a:lvl4pPr marL="1828800" marR="0" lvl="3" indent="-317500" algn="l" rtl="0">
              <a:lnSpc>
                <a:spcPct val="90000"/>
              </a:lnSpc>
              <a:spcBef>
                <a:spcPts val="500"/>
              </a:spcBef>
              <a:spcAft>
                <a:spcPts val="0"/>
              </a:spcAft>
              <a:buClr>
                <a:srgbClr val="0029FF"/>
              </a:buClr>
              <a:buSzPts val="1400"/>
              <a:buFont typeface="Arial"/>
              <a:buChar char="•"/>
              <a:defRPr sz="1400" b="0" i="0" u="none" strike="noStrike" cap="none">
                <a:solidFill>
                  <a:schemeClr val="dk1"/>
                </a:solidFill>
                <a:latin typeface="Poppins"/>
                <a:ea typeface="Poppins"/>
                <a:cs typeface="Poppins"/>
                <a:sym typeface="Poppins"/>
              </a:defRPr>
            </a:lvl4pPr>
            <a:lvl5pPr marL="2286000" marR="0" lvl="4" indent="-304800" algn="l" rtl="0">
              <a:lnSpc>
                <a:spcPct val="90000"/>
              </a:lnSpc>
              <a:spcBef>
                <a:spcPts val="500"/>
              </a:spcBef>
              <a:spcAft>
                <a:spcPts val="0"/>
              </a:spcAft>
              <a:buClr>
                <a:srgbClr val="0029FF"/>
              </a:buClr>
              <a:buSzPts val="1200"/>
              <a:buFont typeface="Arial"/>
              <a:buChar char="•"/>
              <a:defRPr sz="1200" b="0" i="0" u="none" strike="noStrike" cap="none">
                <a:solidFill>
                  <a:schemeClr val="dk1"/>
                </a:solidFill>
                <a:latin typeface="Poppins"/>
                <a:ea typeface="Poppins"/>
                <a:cs typeface="Poppins"/>
                <a:sym typeface="Poppins"/>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pic>
        <p:nvPicPr>
          <p:cNvPr id="53" name="Google Shape;53;p13"/>
          <p:cNvPicPr preferRelativeResize="0"/>
          <p:nvPr/>
        </p:nvPicPr>
        <p:blipFill rotWithShape="1">
          <a:blip r:embed="rId9">
            <a:alphaModFix/>
          </a:blip>
          <a:srcRect/>
          <a:stretch/>
        </p:blipFill>
        <p:spPr>
          <a:xfrm>
            <a:off x="8515820" y="265251"/>
            <a:ext cx="360553" cy="383885"/>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189"/>
        <p:cNvGrpSpPr/>
        <p:nvPr/>
      </p:nvGrpSpPr>
      <p:grpSpPr>
        <a:xfrm>
          <a:off x="0" y="0"/>
          <a:ext cx="0" cy="0"/>
          <a:chOff x="0" y="0"/>
          <a:chExt cx="0" cy="0"/>
        </a:xfrm>
      </p:grpSpPr>
      <p:sp>
        <p:nvSpPr>
          <p:cNvPr id="190" name="Google Shape;190;p21"/>
          <p:cNvSpPr txBox="1">
            <a:spLocks noGrp="1"/>
          </p:cNvSpPr>
          <p:nvPr>
            <p:ph type="title"/>
          </p:nvPr>
        </p:nvSpPr>
        <p:spPr>
          <a:xfrm>
            <a:off x="315951" y="274638"/>
            <a:ext cx="8510400" cy="766800"/>
          </a:xfrm>
          <a:prstGeom prst="rect">
            <a:avLst/>
          </a:prstGeom>
          <a:noFill/>
          <a:ln>
            <a:noFill/>
          </a:ln>
        </p:spPr>
        <p:txBody>
          <a:bodyPr spcFirstLastPara="1" wrap="square" lIns="0" tIns="0" rIns="0" bIns="0" anchor="t" anchorCtr="0">
            <a:noAutofit/>
          </a:bodyPr>
          <a:lstStyle>
            <a:lvl1pPr marR="0" lvl="0" algn="l" rtl="0">
              <a:lnSpc>
                <a:spcPct val="90000"/>
              </a:lnSpc>
              <a:spcBef>
                <a:spcPts val="0"/>
              </a:spcBef>
              <a:spcAft>
                <a:spcPts val="0"/>
              </a:spcAft>
              <a:buClr>
                <a:schemeClr val="dk1"/>
              </a:buClr>
              <a:buSzPts val="4400"/>
              <a:buFont typeface="Poppins ExtraBold"/>
              <a:buNone/>
              <a:defRPr sz="2600" b="0" i="0" u="none" strike="noStrike" cap="none">
                <a:solidFill>
                  <a:schemeClr val="lt1"/>
                </a:solidFill>
                <a:latin typeface="Poppins ExtraBold"/>
                <a:ea typeface="Poppins ExtraBold"/>
                <a:cs typeface="Poppins ExtraBold"/>
                <a:sym typeface="Poppins ExtraBold"/>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191" name="Google Shape;191;p21"/>
          <p:cNvSpPr txBox="1">
            <a:spLocks noGrp="1"/>
          </p:cNvSpPr>
          <p:nvPr>
            <p:ph type="body" idx="1"/>
          </p:nvPr>
        </p:nvSpPr>
        <p:spPr>
          <a:xfrm>
            <a:off x="315951" y="1233378"/>
            <a:ext cx="8512200" cy="3642600"/>
          </a:xfrm>
          <a:prstGeom prst="rect">
            <a:avLst/>
          </a:prstGeom>
          <a:noFill/>
          <a:ln>
            <a:noFill/>
          </a:ln>
        </p:spPr>
        <p:txBody>
          <a:bodyPr spcFirstLastPara="1" wrap="square" lIns="0" tIns="0" rIns="0" bIns="0" anchor="t" anchorCtr="0">
            <a:noAutofit/>
          </a:bodyPr>
          <a:lstStyle>
            <a:lvl1pPr marL="457200" marR="0" lvl="0" indent="-355600" algn="l" rtl="0">
              <a:lnSpc>
                <a:spcPct val="90000"/>
              </a:lnSpc>
              <a:spcBef>
                <a:spcPts val="1000"/>
              </a:spcBef>
              <a:spcAft>
                <a:spcPts val="0"/>
              </a:spcAft>
              <a:buClr>
                <a:schemeClr val="lt1"/>
              </a:buClr>
              <a:buSzPts val="2000"/>
              <a:buFont typeface="Arial"/>
              <a:buChar char="•"/>
              <a:defRPr sz="2000" b="0" i="0" u="none" strike="noStrike" cap="none">
                <a:solidFill>
                  <a:schemeClr val="lt1"/>
                </a:solidFill>
                <a:latin typeface="Poppins"/>
                <a:ea typeface="Poppins"/>
                <a:cs typeface="Poppins"/>
                <a:sym typeface="Poppins"/>
              </a:defRPr>
            </a:lvl1pPr>
            <a:lvl2pPr marL="914400" marR="0" lvl="1"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Poppins"/>
                <a:ea typeface="Poppins"/>
                <a:cs typeface="Poppins"/>
                <a:sym typeface="Poppins"/>
              </a:defRPr>
            </a:lvl2pPr>
            <a:lvl3pPr marL="1371600" marR="0" lvl="2"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Poppins"/>
                <a:ea typeface="Poppins"/>
                <a:cs typeface="Poppins"/>
                <a:sym typeface="Poppins"/>
              </a:defRPr>
            </a:lvl3pPr>
            <a:lvl4pPr marL="1828800" marR="0" lvl="3" indent="-317500" algn="l" rtl="0">
              <a:lnSpc>
                <a:spcPct val="90000"/>
              </a:lnSpc>
              <a:spcBef>
                <a:spcPts val="500"/>
              </a:spcBef>
              <a:spcAft>
                <a:spcPts val="0"/>
              </a:spcAft>
              <a:buClr>
                <a:schemeClr val="lt1"/>
              </a:buClr>
              <a:buSzPts val="1400"/>
              <a:buFont typeface="Arial"/>
              <a:buChar char="•"/>
              <a:defRPr sz="1400" b="0" i="0" u="none" strike="noStrike" cap="none">
                <a:solidFill>
                  <a:schemeClr val="lt1"/>
                </a:solidFill>
                <a:latin typeface="Poppins"/>
                <a:ea typeface="Poppins"/>
                <a:cs typeface="Poppins"/>
                <a:sym typeface="Poppins"/>
              </a:defRPr>
            </a:lvl4pPr>
            <a:lvl5pPr marL="2286000" marR="0" lvl="4" indent="-304800" algn="l" rtl="0">
              <a:lnSpc>
                <a:spcPct val="90000"/>
              </a:lnSpc>
              <a:spcBef>
                <a:spcPts val="500"/>
              </a:spcBef>
              <a:spcAft>
                <a:spcPts val="0"/>
              </a:spcAft>
              <a:buClr>
                <a:schemeClr val="lt1"/>
              </a:buClr>
              <a:buSzPts val="1200"/>
              <a:buFont typeface="Arial"/>
              <a:buChar char="•"/>
              <a:defRPr sz="1200" b="0" i="0" u="none" strike="noStrike" cap="none">
                <a:solidFill>
                  <a:schemeClr val="lt1"/>
                </a:solidFill>
                <a:latin typeface="Poppins"/>
                <a:ea typeface="Poppins"/>
                <a:cs typeface="Poppins"/>
                <a:sym typeface="Poppins"/>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pic>
        <p:nvPicPr>
          <p:cNvPr id="192" name="Google Shape;192;p21"/>
          <p:cNvPicPr preferRelativeResize="0"/>
          <p:nvPr/>
        </p:nvPicPr>
        <p:blipFill rotWithShape="1">
          <a:blip r:embed="rId7">
            <a:alphaModFix/>
          </a:blip>
          <a:srcRect/>
          <a:stretch/>
        </p:blipFill>
        <p:spPr>
          <a:xfrm>
            <a:off x="8515820" y="265251"/>
            <a:ext cx="360553" cy="383885"/>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09"/>
        <p:cNvGrpSpPr/>
        <p:nvPr/>
      </p:nvGrpSpPr>
      <p:grpSpPr>
        <a:xfrm>
          <a:off x="0" y="0"/>
          <a:ext cx="0" cy="0"/>
          <a:chOff x="0" y="0"/>
          <a:chExt cx="0" cy="0"/>
        </a:xfrm>
      </p:grpSpPr>
      <p:sp>
        <p:nvSpPr>
          <p:cNvPr id="210" name="Google Shape;210;p27"/>
          <p:cNvSpPr txBox="1">
            <a:spLocks noGrp="1"/>
          </p:cNvSpPr>
          <p:nvPr>
            <p:ph type="title"/>
          </p:nvPr>
        </p:nvSpPr>
        <p:spPr>
          <a:xfrm>
            <a:off x="315951" y="274638"/>
            <a:ext cx="8510400" cy="766800"/>
          </a:xfrm>
          <a:prstGeom prst="rect">
            <a:avLst/>
          </a:prstGeom>
          <a:noFill/>
          <a:ln>
            <a:noFill/>
          </a:ln>
        </p:spPr>
        <p:txBody>
          <a:bodyPr spcFirstLastPara="1" wrap="square" lIns="0" tIns="0" rIns="0" bIns="0" anchor="t" anchorCtr="0">
            <a:noAutofit/>
          </a:bodyPr>
          <a:lstStyle>
            <a:lvl1pPr marR="0" lvl="0" algn="l" rtl="0">
              <a:lnSpc>
                <a:spcPct val="90000"/>
              </a:lnSpc>
              <a:spcBef>
                <a:spcPts val="0"/>
              </a:spcBef>
              <a:spcAft>
                <a:spcPts val="0"/>
              </a:spcAft>
              <a:buClr>
                <a:schemeClr val="dk1"/>
              </a:buClr>
              <a:buSzPts val="4400"/>
              <a:buFont typeface="Poppins ExtraBold"/>
              <a:buNone/>
              <a:defRPr sz="2600" b="0" i="0" u="none" strike="noStrike" cap="none">
                <a:solidFill>
                  <a:schemeClr val="lt1"/>
                </a:solidFill>
                <a:latin typeface="Poppins ExtraBold"/>
                <a:ea typeface="Poppins ExtraBold"/>
                <a:cs typeface="Poppins ExtraBold"/>
                <a:sym typeface="Poppins ExtraBold"/>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211" name="Google Shape;211;p27"/>
          <p:cNvSpPr txBox="1">
            <a:spLocks noGrp="1"/>
          </p:cNvSpPr>
          <p:nvPr>
            <p:ph type="body" idx="1"/>
          </p:nvPr>
        </p:nvSpPr>
        <p:spPr>
          <a:xfrm>
            <a:off x="315951" y="1233378"/>
            <a:ext cx="8512200" cy="3642600"/>
          </a:xfrm>
          <a:prstGeom prst="rect">
            <a:avLst/>
          </a:prstGeom>
          <a:noFill/>
          <a:ln>
            <a:noFill/>
          </a:ln>
        </p:spPr>
        <p:txBody>
          <a:bodyPr spcFirstLastPara="1" wrap="square" lIns="0" tIns="0" rIns="0" bIns="0" anchor="t" anchorCtr="0">
            <a:noAutofit/>
          </a:bodyPr>
          <a:lstStyle>
            <a:lvl1pPr marL="457200" marR="0" lvl="0" indent="-355600" algn="l" rtl="0">
              <a:lnSpc>
                <a:spcPct val="90000"/>
              </a:lnSpc>
              <a:spcBef>
                <a:spcPts val="1000"/>
              </a:spcBef>
              <a:spcAft>
                <a:spcPts val="0"/>
              </a:spcAft>
              <a:buClr>
                <a:schemeClr val="accent1"/>
              </a:buClr>
              <a:buSzPts val="2000"/>
              <a:buFont typeface="Arial"/>
              <a:buChar char="•"/>
              <a:defRPr sz="2000" b="0" i="0" u="none" strike="noStrike" cap="none">
                <a:solidFill>
                  <a:schemeClr val="lt1"/>
                </a:solidFill>
                <a:latin typeface="Poppins"/>
                <a:ea typeface="Poppins"/>
                <a:cs typeface="Poppins"/>
                <a:sym typeface="Poppins"/>
              </a:defRPr>
            </a:lvl1pPr>
            <a:lvl2pPr marL="914400" marR="0" lvl="1" indent="-342900" algn="l" rtl="0">
              <a:lnSpc>
                <a:spcPct val="90000"/>
              </a:lnSpc>
              <a:spcBef>
                <a:spcPts val="500"/>
              </a:spcBef>
              <a:spcAft>
                <a:spcPts val="0"/>
              </a:spcAft>
              <a:buClr>
                <a:schemeClr val="accent1"/>
              </a:buClr>
              <a:buSzPts val="1800"/>
              <a:buFont typeface="Arial"/>
              <a:buChar char="•"/>
              <a:defRPr sz="1800" b="0" i="0" u="none" strike="noStrike" cap="none">
                <a:solidFill>
                  <a:schemeClr val="lt1"/>
                </a:solidFill>
                <a:latin typeface="Poppins"/>
                <a:ea typeface="Poppins"/>
                <a:cs typeface="Poppins"/>
                <a:sym typeface="Poppins"/>
              </a:defRPr>
            </a:lvl2pPr>
            <a:lvl3pPr marL="1371600" marR="0" lvl="2" indent="-330200" algn="l" rtl="0">
              <a:lnSpc>
                <a:spcPct val="90000"/>
              </a:lnSpc>
              <a:spcBef>
                <a:spcPts val="500"/>
              </a:spcBef>
              <a:spcAft>
                <a:spcPts val="0"/>
              </a:spcAft>
              <a:buClr>
                <a:schemeClr val="accent1"/>
              </a:buClr>
              <a:buSzPts val="1600"/>
              <a:buFont typeface="Arial"/>
              <a:buChar char="•"/>
              <a:defRPr sz="1600" b="0" i="0" u="none" strike="noStrike" cap="none">
                <a:solidFill>
                  <a:schemeClr val="lt1"/>
                </a:solidFill>
                <a:latin typeface="Poppins"/>
                <a:ea typeface="Poppins"/>
                <a:cs typeface="Poppins"/>
                <a:sym typeface="Poppins"/>
              </a:defRPr>
            </a:lvl3pPr>
            <a:lvl4pPr marL="1828800" marR="0" lvl="3" indent="-317500" algn="l" rtl="0">
              <a:lnSpc>
                <a:spcPct val="90000"/>
              </a:lnSpc>
              <a:spcBef>
                <a:spcPts val="500"/>
              </a:spcBef>
              <a:spcAft>
                <a:spcPts val="0"/>
              </a:spcAft>
              <a:buClr>
                <a:schemeClr val="accent1"/>
              </a:buClr>
              <a:buSzPts val="1400"/>
              <a:buFont typeface="Arial"/>
              <a:buChar char="•"/>
              <a:defRPr sz="1400" b="0" i="0" u="none" strike="noStrike" cap="none">
                <a:solidFill>
                  <a:schemeClr val="lt1"/>
                </a:solidFill>
                <a:latin typeface="Poppins"/>
                <a:ea typeface="Poppins"/>
                <a:cs typeface="Poppins"/>
                <a:sym typeface="Poppins"/>
              </a:defRPr>
            </a:lvl4pPr>
            <a:lvl5pPr marL="2286000" marR="0" lvl="4" indent="-304800" algn="l" rtl="0">
              <a:lnSpc>
                <a:spcPct val="90000"/>
              </a:lnSpc>
              <a:spcBef>
                <a:spcPts val="500"/>
              </a:spcBef>
              <a:spcAft>
                <a:spcPts val="0"/>
              </a:spcAft>
              <a:buClr>
                <a:schemeClr val="accent1"/>
              </a:buClr>
              <a:buSzPts val="1200"/>
              <a:buFont typeface="Arial"/>
              <a:buChar char="•"/>
              <a:defRPr sz="1200" b="0" i="0" u="none" strike="noStrike" cap="none">
                <a:solidFill>
                  <a:schemeClr val="lt1"/>
                </a:solidFill>
                <a:latin typeface="Poppins"/>
                <a:ea typeface="Poppins"/>
                <a:cs typeface="Poppins"/>
                <a:sym typeface="Poppins"/>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 bg1="lt1" tx1="dk1" bg2="dk2" tx2="lt2" accent1="accent1" accent2="accent2" accent3="accent3" accent4="accent4" accent5="accent5" accent6="accent6" hlink="hlink" folHlink="folHlink"/>
  <p:sldLayoutIdLst>
    <p:sldLayoutId id="2147483671" r:id="rId1"/>
    <p:sldLayoutId id="2147483672" r:id="rId2"/>
    <p:sldLayoutId id="2147483673" r:id="rId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498"/>
        <p:cNvGrpSpPr/>
        <p:nvPr/>
      </p:nvGrpSpPr>
      <p:grpSpPr>
        <a:xfrm>
          <a:off x="0" y="0"/>
          <a:ext cx="0" cy="0"/>
          <a:chOff x="0" y="0"/>
          <a:chExt cx="0" cy="0"/>
        </a:xfrm>
      </p:grpSpPr>
      <p:sp>
        <p:nvSpPr>
          <p:cNvPr id="499" name="Google Shape;499;p63"/>
          <p:cNvSpPr txBox="1">
            <a:spLocks noGrp="1"/>
          </p:cNvSpPr>
          <p:nvPr>
            <p:ph type="title"/>
          </p:nvPr>
        </p:nvSpPr>
        <p:spPr>
          <a:xfrm>
            <a:off x="315951" y="274638"/>
            <a:ext cx="8510400" cy="766800"/>
          </a:xfrm>
          <a:prstGeom prst="rect">
            <a:avLst/>
          </a:prstGeom>
          <a:noFill/>
          <a:ln>
            <a:noFill/>
          </a:ln>
        </p:spPr>
        <p:txBody>
          <a:bodyPr spcFirstLastPara="1" wrap="square" lIns="0" tIns="0" rIns="0" bIns="0" anchor="t" anchorCtr="0">
            <a:noAutofit/>
          </a:bodyPr>
          <a:lstStyle>
            <a:lvl1pPr marR="0" lvl="0" algn="l" rtl="0">
              <a:lnSpc>
                <a:spcPct val="90000"/>
              </a:lnSpc>
              <a:spcBef>
                <a:spcPts val="0"/>
              </a:spcBef>
              <a:spcAft>
                <a:spcPts val="0"/>
              </a:spcAft>
              <a:buClr>
                <a:schemeClr val="dk1"/>
              </a:buClr>
              <a:buSzPts val="4400"/>
              <a:buFont typeface="Poppins ExtraBold"/>
              <a:buNone/>
              <a:defRPr sz="2600" b="0" i="0" u="none" strike="noStrike" cap="none">
                <a:solidFill>
                  <a:schemeClr val="lt1"/>
                </a:solidFill>
                <a:latin typeface="Poppins ExtraBold"/>
                <a:ea typeface="Poppins ExtraBold"/>
                <a:cs typeface="Poppins ExtraBold"/>
                <a:sym typeface="Poppins ExtraBold"/>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500" name="Google Shape;500;p63"/>
          <p:cNvSpPr txBox="1">
            <a:spLocks noGrp="1"/>
          </p:cNvSpPr>
          <p:nvPr>
            <p:ph type="body" idx="1"/>
          </p:nvPr>
        </p:nvSpPr>
        <p:spPr>
          <a:xfrm>
            <a:off x="315951" y="1233378"/>
            <a:ext cx="8512200" cy="3642600"/>
          </a:xfrm>
          <a:prstGeom prst="rect">
            <a:avLst/>
          </a:prstGeom>
          <a:noFill/>
          <a:ln>
            <a:noFill/>
          </a:ln>
        </p:spPr>
        <p:txBody>
          <a:bodyPr spcFirstLastPara="1" wrap="square" lIns="0" tIns="0" rIns="0" bIns="0" anchor="t" anchorCtr="0">
            <a:noAutofit/>
          </a:bodyPr>
          <a:lstStyle>
            <a:lvl1pPr marL="457200" marR="0" lvl="0" indent="-355600" algn="l" rtl="0">
              <a:lnSpc>
                <a:spcPct val="90000"/>
              </a:lnSpc>
              <a:spcBef>
                <a:spcPts val="1000"/>
              </a:spcBef>
              <a:spcAft>
                <a:spcPts val="0"/>
              </a:spcAft>
              <a:buClr>
                <a:schemeClr val="accent1"/>
              </a:buClr>
              <a:buSzPts val="2000"/>
              <a:buFont typeface="Arial"/>
              <a:buChar char="•"/>
              <a:defRPr sz="2000" b="0" i="0" u="none" strike="noStrike" cap="none">
                <a:solidFill>
                  <a:schemeClr val="lt1"/>
                </a:solidFill>
                <a:latin typeface="Poppins"/>
                <a:ea typeface="Poppins"/>
                <a:cs typeface="Poppins"/>
                <a:sym typeface="Poppins"/>
              </a:defRPr>
            </a:lvl1pPr>
            <a:lvl2pPr marL="914400" marR="0" lvl="1" indent="-342900" algn="l" rtl="0">
              <a:lnSpc>
                <a:spcPct val="90000"/>
              </a:lnSpc>
              <a:spcBef>
                <a:spcPts val="500"/>
              </a:spcBef>
              <a:spcAft>
                <a:spcPts val="0"/>
              </a:spcAft>
              <a:buClr>
                <a:schemeClr val="accent1"/>
              </a:buClr>
              <a:buSzPts val="1800"/>
              <a:buFont typeface="Arial"/>
              <a:buChar char="•"/>
              <a:defRPr sz="1800" b="0" i="0" u="none" strike="noStrike" cap="none">
                <a:solidFill>
                  <a:schemeClr val="lt1"/>
                </a:solidFill>
                <a:latin typeface="Poppins"/>
                <a:ea typeface="Poppins"/>
                <a:cs typeface="Poppins"/>
                <a:sym typeface="Poppins"/>
              </a:defRPr>
            </a:lvl2pPr>
            <a:lvl3pPr marL="1371600" marR="0" lvl="2" indent="-330200" algn="l" rtl="0">
              <a:lnSpc>
                <a:spcPct val="90000"/>
              </a:lnSpc>
              <a:spcBef>
                <a:spcPts val="500"/>
              </a:spcBef>
              <a:spcAft>
                <a:spcPts val="0"/>
              </a:spcAft>
              <a:buClr>
                <a:schemeClr val="accent1"/>
              </a:buClr>
              <a:buSzPts val="1600"/>
              <a:buFont typeface="Arial"/>
              <a:buChar char="•"/>
              <a:defRPr sz="1600" b="0" i="0" u="none" strike="noStrike" cap="none">
                <a:solidFill>
                  <a:schemeClr val="lt1"/>
                </a:solidFill>
                <a:latin typeface="Poppins"/>
                <a:ea typeface="Poppins"/>
                <a:cs typeface="Poppins"/>
                <a:sym typeface="Poppins"/>
              </a:defRPr>
            </a:lvl3pPr>
            <a:lvl4pPr marL="1828800" marR="0" lvl="3" indent="-317500" algn="l" rtl="0">
              <a:lnSpc>
                <a:spcPct val="90000"/>
              </a:lnSpc>
              <a:spcBef>
                <a:spcPts val="500"/>
              </a:spcBef>
              <a:spcAft>
                <a:spcPts val="0"/>
              </a:spcAft>
              <a:buClr>
                <a:schemeClr val="accent1"/>
              </a:buClr>
              <a:buSzPts val="1400"/>
              <a:buFont typeface="Arial"/>
              <a:buChar char="•"/>
              <a:defRPr sz="1400" b="0" i="0" u="none" strike="noStrike" cap="none">
                <a:solidFill>
                  <a:schemeClr val="lt1"/>
                </a:solidFill>
                <a:latin typeface="Poppins"/>
                <a:ea typeface="Poppins"/>
                <a:cs typeface="Poppins"/>
                <a:sym typeface="Poppins"/>
              </a:defRPr>
            </a:lvl4pPr>
            <a:lvl5pPr marL="2286000" marR="0" lvl="4" indent="-304800" algn="l" rtl="0">
              <a:lnSpc>
                <a:spcPct val="90000"/>
              </a:lnSpc>
              <a:spcBef>
                <a:spcPts val="500"/>
              </a:spcBef>
              <a:spcAft>
                <a:spcPts val="0"/>
              </a:spcAft>
              <a:buClr>
                <a:schemeClr val="accent1"/>
              </a:buClr>
              <a:buSzPts val="1200"/>
              <a:buFont typeface="Arial"/>
              <a:buChar char="•"/>
              <a:defRPr sz="1200" b="0" i="0" u="none" strike="noStrike" cap="none">
                <a:solidFill>
                  <a:schemeClr val="lt1"/>
                </a:solidFill>
                <a:latin typeface="Poppins"/>
                <a:ea typeface="Poppins"/>
                <a:cs typeface="Poppins"/>
                <a:sym typeface="Poppins"/>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 bg1="lt1" tx1="dk1" bg2="dk2" tx2="lt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81"/>
        <p:cNvGrpSpPr/>
        <p:nvPr/>
      </p:nvGrpSpPr>
      <p:grpSpPr>
        <a:xfrm>
          <a:off x="0" y="0"/>
          <a:ext cx="0" cy="0"/>
          <a:chOff x="0" y="0"/>
          <a:chExt cx="0" cy="0"/>
        </a:xfrm>
      </p:grpSpPr>
      <p:sp>
        <p:nvSpPr>
          <p:cNvPr id="582" name="Google Shape;582;p75"/>
          <p:cNvSpPr txBox="1">
            <a:spLocks noGrp="1"/>
          </p:cNvSpPr>
          <p:nvPr>
            <p:ph type="title"/>
          </p:nvPr>
        </p:nvSpPr>
        <p:spPr>
          <a:xfrm>
            <a:off x="315951" y="274638"/>
            <a:ext cx="8510400" cy="766800"/>
          </a:xfrm>
          <a:prstGeom prst="rect">
            <a:avLst/>
          </a:prstGeom>
          <a:noFill/>
          <a:ln>
            <a:noFill/>
          </a:ln>
        </p:spPr>
        <p:txBody>
          <a:bodyPr spcFirstLastPara="1" wrap="square" lIns="0" tIns="0" rIns="0" bIns="0" anchor="t" anchorCtr="0">
            <a:noAutofit/>
          </a:bodyPr>
          <a:lstStyle>
            <a:lvl1pPr marR="0" lvl="0" algn="l" rtl="0">
              <a:lnSpc>
                <a:spcPct val="90000"/>
              </a:lnSpc>
              <a:spcBef>
                <a:spcPts val="0"/>
              </a:spcBef>
              <a:spcAft>
                <a:spcPts val="0"/>
              </a:spcAft>
              <a:buClr>
                <a:schemeClr val="dk1"/>
              </a:buClr>
              <a:buSzPts val="4400"/>
              <a:buFont typeface="Poppins ExtraBold"/>
              <a:buNone/>
              <a:defRPr sz="2600" b="0" i="0" u="none" strike="noStrike" cap="none">
                <a:solidFill>
                  <a:schemeClr val="dk1"/>
                </a:solidFill>
                <a:latin typeface="Poppins ExtraBold"/>
                <a:ea typeface="Poppins ExtraBold"/>
                <a:cs typeface="Poppins ExtraBold"/>
                <a:sym typeface="Poppins ExtraBold"/>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583" name="Google Shape;583;p75"/>
          <p:cNvSpPr txBox="1">
            <a:spLocks noGrp="1"/>
          </p:cNvSpPr>
          <p:nvPr>
            <p:ph type="body" idx="1"/>
          </p:nvPr>
        </p:nvSpPr>
        <p:spPr>
          <a:xfrm>
            <a:off x="315951" y="1233378"/>
            <a:ext cx="8512200" cy="3642600"/>
          </a:xfrm>
          <a:prstGeom prst="rect">
            <a:avLst/>
          </a:prstGeom>
          <a:noFill/>
          <a:ln>
            <a:noFill/>
          </a:ln>
        </p:spPr>
        <p:txBody>
          <a:bodyPr spcFirstLastPara="1" wrap="square" lIns="0" tIns="0" rIns="0" bIns="0" anchor="t" anchorCtr="0">
            <a:noAutofit/>
          </a:bodyPr>
          <a:lstStyle>
            <a:lvl1pPr marL="457200" marR="0" lvl="0" indent="-355600" algn="l" rtl="0">
              <a:lnSpc>
                <a:spcPct val="150000"/>
              </a:lnSpc>
              <a:spcBef>
                <a:spcPts val="1000"/>
              </a:spcBef>
              <a:spcAft>
                <a:spcPts val="0"/>
              </a:spcAft>
              <a:buClr>
                <a:srgbClr val="0029FF"/>
              </a:buClr>
              <a:buSzPts val="2000"/>
              <a:buFont typeface="Arial"/>
              <a:buChar char="•"/>
              <a:defRPr sz="2000" b="0" i="0" u="none" strike="noStrike" cap="none">
                <a:solidFill>
                  <a:schemeClr val="dk1"/>
                </a:solidFill>
                <a:latin typeface="Poppins"/>
                <a:ea typeface="Poppins"/>
                <a:cs typeface="Poppins"/>
                <a:sym typeface="Poppins"/>
              </a:defRPr>
            </a:lvl1pPr>
            <a:lvl2pPr marL="914400" marR="0" lvl="1" indent="-342900" algn="l" rtl="0">
              <a:lnSpc>
                <a:spcPct val="150000"/>
              </a:lnSpc>
              <a:spcBef>
                <a:spcPts val="500"/>
              </a:spcBef>
              <a:spcAft>
                <a:spcPts val="0"/>
              </a:spcAft>
              <a:buClr>
                <a:srgbClr val="0029FF"/>
              </a:buClr>
              <a:buSzPts val="1800"/>
              <a:buFont typeface="Arial"/>
              <a:buChar char="•"/>
              <a:defRPr sz="1800" b="0" i="0" u="none" strike="noStrike" cap="none">
                <a:solidFill>
                  <a:schemeClr val="dk1"/>
                </a:solidFill>
                <a:latin typeface="Poppins"/>
                <a:ea typeface="Poppins"/>
                <a:cs typeface="Poppins"/>
                <a:sym typeface="Poppins"/>
              </a:defRPr>
            </a:lvl2pPr>
            <a:lvl3pPr marL="1371600" marR="0" lvl="2" indent="-330200" algn="l" rtl="0">
              <a:lnSpc>
                <a:spcPct val="150000"/>
              </a:lnSpc>
              <a:spcBef>
                <a:spcPts val="500"/>
              </a:spcBef>
              <a:spcAft>
                <a:spcPts val="0"/>
              </a:spcAft>
              <a:buClr>
                <a:srgbClr val="0029FF"/>
              </a:buClr>
              <a:buSzPts val="1600"/>
              <a:buFont typeface="Arial"/>
              <a:buChar char="•"/>
              <a:defRPr sz="1600" b="0" i="0" u="none" strike="noStrike" cap="none">
                <a:solidFill>
                  <a:schemeClr val="dk1"/>
                </a:solidFill>
                <a:latin typeface="Poppins"/>
                <a:ea typeface="Poppins"/>
                <a:cs typeface="Poppins"/>
                <a:sym typeface="Poppins"/>
              </a:defRPr>
            </a:lvl3pPr>
            <a:lvl4pPr marL="1828800" marR="0" lvl="3" indent="-317500" algn="l" rtl="0">
              <a:lnSpc>
                <a:spcPct val="150000"/>
              </a:lnSpc>
              <a:spcBef>
                <a:spcPts val="500"/>
              </a:spcBef>
              <a:spcAft>
                <a:spcPts val="0"/>
              </a:spcAft>
              <a:buClr>
                <a:srgbClr val="0029FF"/>
              </a:buClr>
              <a:buSzPts val="1400"/>
              <a:buFont typeface="Arial"/>
              <a:buChar char="•"/>
              <a:defRPr sz="1400" b="0" i="0" u="none" strike="noStrike" cap="none">
                <a:solidFill>
                  <a:schemeClr val="dk1"/>
                </a:solidFill>
                <a:latin typeface="Poppins"/>
                <a:ea typeface="Poppins"/>
                <a:cs typeface="Poppins"/>
                <a:sym typeface="Poppins"/>
              </a:defRPr>
            </a:lvl4pPr>
            <a:lvl5pPr marL="2286000" marR="0" lvl="4" indent="-304800" algn="l" rtl="0">
              <a:lnSpc>
                <a:spcPct val="150000"/>
              </a:lnSpc>
              <a:spcBef>
                <a:spcPts val="500"/>
              </a:spcBef>
              <a:spcAft>
                <a:spcPts val="0"/>
              </a:spcAft>
              <a:buClr>
                <a:srgbClr val="0029FF"/>
              </a:buClr>
              <a:buSzPts val="1200"/>
              <a:buFont typeface="Arial"/>
              <a:buChar char="•"/>
              <a:defRPr sz="1200" b="0" i="0" u="none" strike="noStrike" cap="none">
                <a:solidFill>
                  <a:schemeClr val="dk1"/>
                </a:solidFill>
                <a:latin typeface="Poppins"/>
                <a:ea typeface="Poppins"/>
                <a:cs typeface="Poppins"/>
                <a:sym typeface="Poppins"/>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pic>
        <p:nvPicPr>
          <p:cNvPr id="584" name="Google Shape;584;p75"/>
          <p:cNvPicPr preferRelativeResize="0"/>
          <p:nvPr/>
        </p:nvPicPr>
        <p:blipFill rotWithShape="1">
          <a:blip r:embed="rId27">
            <a:alphaModFix/>
          </a:blip>
          <a:srcRect/>
          <a:stretch/>
        </p:blipFill>
        <p:spPr>
          <a:xfrm>
            <a:off x="8515820" y="265251"/>
            <a:ext cx="360553" cy="383885"/>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716" r:id="rId1"/>
    <p:sldLayoutId id="2147483717" r:id="rId2"/>
    <p:sldLayoutId id="2147483718" r:id="rId3"/>
    <p:sldLayoutId id="2147483719" r:id="rId4"/>
    <p:sldLayoutId id="2147483720" r:id="rId5"/>
    <p:sldLayoutId id="2147483721" r:id="rId6"/>
    <p:sldLayoutId id="2147483723" r:id="rId7"/>
    <p:sldLayoutId id="2147483724" r:id="rId8"/>
    <p:sldLayoutId id="2147483725" r:id="rId9"/>
    <p:sldLayoutId id="2147483726" r:id="rId10"/>
    <p:sldLayoutId id="2147483727" r:id="rId11"/>
    <p:sldLayoutId id="2147483731" r:id="rId12"/>
    <p:sldLayoutId id="2147483733" r:id="rId13"/>
    <p:sldLayoutId id="2147483734" r:id="rId14"/>
    <p:sldLayoutId id="2147483735" r:id="rId15"/>
    <p:sldLayoutId id="2147483736" r:id="rId16"/>
    <p:sldLayoutId id="2147483738" r:id="rId17"/>
    <p:sldLayoutId id="2147483739" r:id="rId18"/>
    <p:sldLayoutId id="2147483740" r:id="rId19"/>
    <p:sldLayoutId id="2147483741" r:id="rId20"/>
    <p:sldLayoutId id="2147483742" r:id="rId21"/>
    <p:sldLayoutId id="2147483743" r:id="rId22"/>
    <p:sldLayoutId id="2147483744" r:id="rId23"/>
    <p:sldLayoutId id="2147483745" r:id="rId24"/>
    <p:sldLayoutId id="2147483746" r:id="rId2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9.xml"/></Relationships>
</file>

<file path=ppt/slides/_rels/slide1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0.xml"/><Relationship Id="rId1" Type="http://schemas.openxmlformats.org/officeDocument/2006/relationships/slideLayout" Target="../slideLayouts/slideLayout42.xml"/></Relationships>
</file>

<file path=ppt/slides/_rels/slide1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1.xml"/><Relationship Id="rId1" Type="http://schemas.openxmlformats.org/officeDocument/2006/relationships/slideLayout" Target="../slideLayouts/slideLayout42.xml"/></Relationships>
</file>

<file path=ppt/slides/_rels/slide1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2.xml"/><Relationship Id="rId1" Type="http://schemas.openxmlformats.org/officeDocument/2006/relationships/slideLayout" Target="../slideLayouts/slideLayout42.xml"/></Relationships>
</file>

<file path=ppt/slides/_rels/slide1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3.xml"/><Relationship Id="rId1" Type="http://schemas.openxmlformats.org/officeDocument/2006/relationships/slideLayout" Target="../slideLayouts/slideLayout42.xml"/></Relationships>
</file>

<file path=ppt/slides/_rels/slide1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4.xml"/><Relationship Id="rId1" Type="http://schemas.openxmlformats.org/officeDocument/2006/relationships/slideLayout" Target="../slideLayouts/slideLayout42.xml"/></Relationships>
</file>

<file path=ppt/slides/_rels/slide1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56.xml"/></Relationships>
</file>

<file path=ppt/slides/_rels/slide1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5.xml"/><Relationship Id="rId1" Type="http://schemas.openxmlformats.org/officeDocument/2006/relationships/slideLayout" Target="../slideLayouts/slideLayout42.xml"/><Relationship Id="rId4" Type="http://schemas.openxmlformats.org/officeDocument/2006/relationships/image" Target="../media/image43.png"/></Relationships>
</file>

<file path=ppt/slides/_rels/slide1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6.xml"/><Relationship Id="rId1" Type="http://schemas.openxmlformats.org/officeDocument/2006/relationships/slideLayout" Target="../slideLayouts/slideLayout42.xml"/></Relationships>
</file>

<file path=ppt/slides/_rels/slide1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7.xml"/><Relationship Id="rId1" Type="http://schemas.openxmlformats.org/officeDocument/2006/relationships/slideLayout" Target="../slideLayouts/slideLayout42.xml"/><Relationship Id="rId5" Type="http://schemas.openxmlformats.org/officeDocument/2006/relationships/image" Target="../media/image47.png"/><Relationship Id="rId4" Type="http://schemas.openxmlformats.org/officeDocument/2006/relationships/image" Target="../media/image46.png"/></Relationships>
</file>

<file path=ppt/slides/_rels/slide1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8.xml"/><Relationship Id="rId1" Type="http://schemas.openxmlformats.org/officeDocument/2006/relationships/slideLayout" Target="../slideLayouts/slideLayout42.xml"/><Relationship Id="rId4" Type="http://schemas.openxmlformats.org/officeDocument/2006/relationships/image" Target="../media/image4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1.xml"/></Relationships>
</file>

<file path=ppt/slides/_rels/slide2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0.xml"/><Relationship Id="rId1" Type="http://schemas.openxmlformats.org/officeDocument/2006/relationships/slideLayout" Target="../slideLayouts/slideLayout42.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2.xml"/></Relationships>
</file>

<file path=ppt/slides/_rels/slide24.xml.rels><?xml version="1.0" encoding="UTF-8" standalone="yes"?>
<Relationships xmlns="http://schemas.openxmlformats.org/package/2006/relationships"><Relationship Id="rId3" Type="http://schemas.openxmlformats.org/officeDocument/2006/relationships/hyperlink" Target="mailto:ekramml0013@gmail.com" TargetMode="External"/><Relationship Id="rId2" Type="http://schemas.openxmlformats.org/officeDocument/2006/relationships/notesSlide" Target="../notesSlides/notesSlide23.xml"/><Relationship Id="rId1" Type="http://schemas.openxmlformats.org/officeDocument/2006/relationships/slideLayout" Target="../slideLayouts/slideLayout2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3.jpeg"/><Relationship Id="rId7" Type="http://schemas.openxmlformats.org/officeDocument/2006/relationships/image" Target="../media/image26.png"/><Relationship Id="rId12" Type="http://schemas.openxmlformats.org/officeDocument/2006/relationships/image" Target="../media/image30.png"/><Relationship Id="rId2" Type="http://schemas.openxmlformats.org/officeDocument/2006/relationships/notesSlide" Target="../notesSlides/notesSlide4.xml"/><Relationship Id="rId1" Type="http://schemas.openxmlformats.org/officeDocument/2006/relationships/slideLayout" Target="../slideLayouts/slideLayout37.xml"/><Relationship Id="rId6" Type="http://schemas.openxmlformats.org/officeDocument/2006/relationships/hyperlink" Target="https://www.researchgate.net/profile/Md-Ekram-Hossain-2/research" TargetMode="External"/><Relationship Id="rId11" Type="http://schemas.openxmlformats.org/officeDocument/2006/relationships/image" Target="../media/image29.png"/><Relationship Id="rId5" Type="http://schemas.openxmlformats.org/officeDocument/2006/relationships/image" Target="../media/image25.png"/><Relationship Id="rId10" Type="http://schemas.openxmlformats.org/officeDocument/2006/relationships/hyperlink" Target="https://ekram1936.github.io/My-Portfolio/" TargetMode="External"/><Relationship Id="rId4" Type="http://schemas.openxmlformats.org/officeDocument/2006/relationships/image" Target="../media/image24.png"/><Relationship Id="rId9" Type="http://schemas.openxmlformats.org/officeDocument/2006/relationships/image" Target="../media/image28.png"/></Relationships>
</file>

<file path=ppt/slides/_rels/slide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xml"/><Relationship Id="rId1" Type="http://schemas.openxmlformats.org/officeDocument/2006/relationships/slideLayout" Target="../slideLayouts/slideLayout41.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3" Type="http://schemas.openxmlformats.org/officeDocument/2006/relationships/hyperlink" Target="https://s3.amazonaws.com/tripdata/JC-202407-citibike-tripdata.csv.zip" TargetMode="External"/><Relationship Id="rId2" Type="http://schemas.openxmlformats.org/officeDocument/2006/relationships/notesSlide" Target="../notesSlides/notesSlide7.xml"/><Relationship Id="rId1" Type="http://schemas.openxmlformats.org/officeDocument/2006/relationships/slideLayout" Target="../slideLayouts/slideLayout54.xml"/><Relationship Id="rId4" Type="http://schemas.openxmlformats.org/officeDocument/2006/relationships/image" Target="../media/image35.jpeg"/></Relationships>
</file>

<file path=ppt/slides/_rels/slide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8.xml"/><Relationship Id="rId1" Type="http://schemas.openxmlformats.org/officeDocument/2006/relationships/slideLayout" Target="../slideLayouts/slideLayout42.xml"/><Relationship Id="rId4" Type="http://schemas.openxmlformats.org/officeDocument/2006/relationships/image" Target="../media/image37.png"/></Relationships>
</file>

<file path=ppt/slides/_rels/slide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9.xml"/><Relationship Id="rId1" Type="http://schemas.openxmlformats.org/officeDocument/2006/relationships/slideLayout" Target="../slideLayouts/slideLayout4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98"/>
        <p:cNvGrpSpPr/>
        <p:nvPr/>
      </p:nvGrpSpPr>
      <p:grpSpPr>
        <a:xfrm>
          <a:off x="0" y="0"/>
          <a:ext cx="0" cy="0"/>
          <a:chOff x="0" y="0"/>
          <a:chExt cx="0" cy="0"/>
        </a:xfrm>
      </p:grpSpPr>
      <p:sp>
        <p:nvSpPr>
          <p:cNvPr id="999" name="Google Shape;999;p129"/>
          <p:cNvSpPr txBox="1">
            <a:spLocks noGrp="1"/>
          </p:cNvSpPr>
          <p:nvPr>
            <p:ph type="title"/>
          </p:nvPr>
        </p:nvSpPr>
        <p:spPr>
          <a:xfrm>
            <a:off x="323972" y="1187865"/>
            <a:ext cx="4883568" cy="1530900"/>
          </a:xfrm>
          <a:prstGeom prst="rect">
            <a:avLst/>
          </a:prstGeom>
          <a:noFill/>
          <a:ln>
            <a:noFill/>
          </a:ln>
        </p:spPr>
        <p:txBody>
          <a:bodyPr spcFirstLastPara="1" wrap="square" lIns="0" tIns="0" rIns="0" bIns="0" anchor="b" anchorCtr="0">
            <a:noAutofit/>
          </a:bodyPr>
          <a:lstStyle/>
          <a:p>
            <a:pPr marL="0" lvl="0" indent="0" algn="l" rtl="0">
              <a:lnSpc>
                <a:spcPct val="90000"/>
              </a:lnSpc>
              <a:spcBef>
                <a:spcPts val="0"/>
              </a:spcBef>
              <a:spcAft>
                <a:spcPts val="0"/>
              </a:spcAft>
              <a:buSzPts val="4400"/>
              <a:buNone/>
            </a:pPr>
            <a:r>
              <a:rPr lang="en-GB" dirty="0"/>
              <a:t>Data Science Intern Challenge</a:t>
            </a:r>
          </a:p>
        </p:txBody>
      </p:sp>
      <p:sp>
        <p:nvSpPr>
          <p:cNvPr id="1000" name="Google Shape;1000;p129"/>
          <p:cNvSpPr txBox="1">
            <a:spLocks noGrp="1"/>
          </p:cNvSpPr>
          <p:nvPr>
            <p:ph type="body" idx="1"/>
          </p:nvPr>
        </p:nvSpPr>
        <p:spPr>
          <a:xfrm>
            <a:off x="323972" y="4212420"/>
            <a:ext cx="4786292" cy="215400"/>
          </a:xfrm>
          <a:prstGeom prst="rect">
            <a:avLst/>
          </a:prstGeom>
          <a:noFill/>
          <a:ln>
            <a:noFill/>
          </a:ln>
        </p:spPr>
        <p:txBody>
          <a:bodyPr spcFirstLastPara="1" wrap="square" lIns="0" tIns="0" rIns="0" bIns="0" anchor="t" anchorCtr="0">
            <a:noAutofit/>
          </a:bodyPr>
          <a:lstStyle/>
          <a:p>
            <a:pPr marL="228600" lvl="0" indent="-228600" algn="l" rtl="0">
              <a:lnSpc>
                <a:spcPct val="90000"/>
              </a:lnSpc>
              <a:spcBef>
                <a:spcPts val="0"/>
              </a:spcBef>
              <a:spcAft>
                <a:spcPts val="0"/>
              </a:spcAft>
              <a:buSzPts val="1200"/>
              <a:buNone/>
            </a:pPr>
            <a:r>
              <a:rPr lang="en-GB" dirty="0"/>
              <a:t>Md Ekram Hossain, Data Science Intern Candidate</a:t>
            </a:r>
          </a:p>
        </p:txBody>
      </p:sp>
      <p:sp>
        <p:nvSpPr>
          <p:cNvPr id="1001" name="Google Shape;1001;p129"/>
          <p:cNvSpPr txBox="1">
            <a:spLocks noGrp="1"/>
          </p:cNvSpPr>
          <p:nvPr>
            <p:ph type="body" idx="2"/>
          </p:nvPr>
        </p:nvSpPr>
        <p:spPr>
          <a:xfrm>
            <a:off x="323972" y="4450611"/>
            <a:ext cx="4493400" cy="215400"/>
          </a:xfrm>
          <a:prstGeom prst="rect">
            <a:avLst/>
          </a:prstGeom>
          <a:noFill/>
          <a:ln>
            <a:noFill/>
          </a:ln>
        </p:spPr>
        <p:txBody>
          <a:bodyPr spcFirstLastPara="1" wrap="square" lIns="0" tIns="0" rIns="0" bIns="0" anchor="t" anchorCtr="0">
            <a:noAutofit/>
          </a:bodyPr>
          <a:lstStyle/>
          <a:p>
            <a:pPr marL="228600" lvl="0" indent="-228600" algn="l" rtl="0">
              <a:lnSpc>
                <a:spcPct val="90000"/>
              </a:lnSpc>
              <a:spcBef>
                <a:spcPts val="0"/>
              </a:spcBef>
              <a:spcAft>
                <a:spcPts val="0"/>
              </a:spcAft>
              <a:buSzPts val="1200"/>
              <a:buNone/>
            </a:pPr>
            <a:r>
              <a:rPr lang="en" dirty="0"/>
              <a:t>16.09.2024</a:t>
            </a:r>
            <a:endParaRPr dirty="0"/>
          </a:p>
        </p:txBody>
      </p:sp>
      <p:sp>
        <p:nvSpPr>
          <p:cNvPr id="1002" name="Google Shape;1002;p129"/>
          <p:cNvSpPr txBox="1">
            <a:spLocks noGrp="1"/>
          </p:cNvSpPr>
          <p:nvPr>
            <p:ph type="body" idx="3"/>
          </p:nvPr>
        </p:nvSpPr>
        <p:spPr>
          <a:xfrm>
            <a:off x="323973" y="2898778"/>
            <a:ext cx="4487400" cy="10077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accent1"/>
              </a:buClr>
              <a:buSzPts val="2000"/>
              <a:buFont typeface="Arial"/>
              <a:buNone/>
            </a:pPr>
            <a:r>
              <a:rPr lang="en-GB" dirty="0"/>
              <a:t>Data-Driven Insights for Citi Bike: Optimizing Business Growth &amp; Cost Efficiency</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46">
          <a:extLst>
            <a:ext uri="{FF2B5EF4-FFF2-40B4-BE49-F238E27FC236}">
              <a16:creationId xmlns:a16="http://schemas.microsoft.com/office/drawing/2014/main" id="{05A3267D-62EC-C8D6-EF84-7A376727994B}"/>
            </a:ext>
          </a:extLst>
        </p:cNvPr>
        <p:cNvGrpSpPr/>
        <p:nvPr/>
      </p:nvGrpSpPr>
      <p:grpSpPr>
        <a:xfrm>
          <a:off x="0" y="0"/>
          <a:ext cx="0" cy="0"/>
          <a:chOff x="0" y="0"/>
          <a:chExt cx="0" cy="0"/>
        </a:xfrm>
      </p:grpSpPr>
      <p:sp>
        <p:nvSpPr>
          <p:cNvPr id="1048" name="Google Shape;1048;p135">
            <a:extLst>
              <a:ext uri="{FF2B5EF4-FFF2-40B4-BE49-F238E27FC236}">
                <a16:creationId xmlns:a16="http://schemas.microsoft.com/office/drawing/2014/main" id="{E8C37A21-D4FE-858F-B98A-E8A9EE425F52}"/>
              </a:ext>
            </a:extLst>
          </p:cNvPr>
          <p:cNvSpPr txBox="1">
            <a:spLocks noGrp="1"/>
          </p:cNvSpPr>
          <p:nvPr>
            <p:ph type="title"/>
          </p:nvPr>
        </p:nvSpPr>
        <p:spPr>
          <a:xfrm>
            <a:off x="315951" y="274638"/>
            <a:ext cx="8510400" cy="352955"/>
          </a:xfrm>
        </p:spPr>
        <p:txBody>
          <a:bodyPr spcFirstLastPara="1" wrap="square" lIns="0" tIns="0" rIns="0" bIns="0" anchor="t" anchorCtr="0">
            <a:normAutofit/>
          </a:bodyPr>
          <a:lstStyle/>
          <a:p>
            <a:pPr marL="0" lvl="0" indent="0" rtl="0">
              <a:spcBef>
                <a:spcPts val="0"/>
              </a:spcBef>
              <a:spcAft>
                <a:spcPts val="0"/>
              </a:spcAft>
              <a:buSzPts val="4400"/>
              <a:buNone/>
            </a:pPr>
            <a:r>
              <a:rPr lang="en-GB" sz="2000" dirty="0"/>
              <a:t>Hourly Ride Patterns</a:t>
            </a:r>
            <a:endParaRPr lang="en-DE" sz="2000" dirty="0"/>
          </a:p>
        </p:txBody>
      </p:sp>
      <p:sp>
        <p:nvSpPr>
          <p:cNvPr id="1049" name="Google Shape;1049;p135">
            <a:extLst>
              <a:ext uri="{FF2B5EF4-FFF2-40B4-BE49-F238E27FC236}">
                <a16:creationId xmlns:a16="http://schemas.microsoft.com/office/drawing/2014/main" id="{822479EF-D4D1-3037-7551-0C50FD651DE0}"/>
              </a:ext>
            </a:extLst>
          </p:cNvPr>
          <p:cNvSpPr txBox="1">
            <a:spLocks noGrp="1"/>
          </p:cNvSpPr>
          <p:nvPr>
            <p:ph type="body" idx="1"/>
          </p:nvPr>
        </p:nvSpPr>
        <p:spPr>
          <a:xfrm>
            <a:off x="540048" y="3461219"/>
            <a:ext cx="8217325" cy="1466722"/>
          </a:xfrm>
        </p:spPr>
        <p:txBody>
          <a:bodyPr spcFirstLastPara="1" wrap="square" lIns="0" tIns="0" rIns="0" bIns="0" anchor="t" anchorCtr="0">
            <a:normAutofit/>
          </a:bodyPr>
          <a:lstStyle/>
          <a:p>
            <a:pPr marL="114300" indent="0">
              <a:buNone/>
            </a:pPr>
            <a:r>
              <a:rPr lang="en-GB" sz="1000" b="1" dirty="0"/>
              <a:t>Evening Peak (5 PM - 8 PM)</a:t>
            </a:r>
            <a:r>
              <a:rPr lang="en-GB" sz="1000" dirty="0"/>
              <a:t>:</a:t>
            </a:r>
          </a:p>
          <a:p>
            <a:pPr>
              <a:buFont typeface="Arial" panose="020B0604020202020204" pitchFamily="34" charset="0"/>
              <a:buChar char="•"/>
            </a:pPr>
            <a:r>
              <a:rPr lang="en-GB" sz="1000" dirty="0"/>
              <a:t>The </a:t>
            </a:r>
            <a:r>
              <a:rPr lang="en-GB" sz="1000" b="1" dirty="0"/>
              <a:t>evening hours</a:t>
            </a:r>
            <a:r>
              <a:rPr lang="en-GB" sz="1000" dirty="0"/>
              <a:t> show the </a:t>
            </a:r>
            <a:r>
              <a:rPr lang="en-GB" sz="1000" b="1" dirty="0"/>
              <a:t>highest ride counts</a:t>
            </a:r>
            <a:r>
              <a:rPr lang="en-GB" sz="1000" dirty="0"/>
              <a:t>, with the peak at </a:t>
            </a:r>
            <a:r>
              <a:rPr lang="en-GB" sz="1000" b="1" dirty="0"/>
              <a:t>5 PM</a:t>
            </a:r>
            <a:r>
              <a:rPr lang="en-GB" sz="1000" dirty="0"/>
              <a:t> (~10,000 rides). This is most likely driven by </a:t>
            </a:r>
            <a:r>
              <a:rPr lang="en-GB" sz="1000" dirty="0">
                <a:solidFill>
                  <a:schemeClr val="tx2"/>
                </a:solidFill>
              </a:rPr>
              <a:t>commuters heading home </a:t>
            </a:r>
            <a:r>
              <a:rPr lang="en-GB" sz="1000" dirty="0"/>
              <a:t>or engaging in </a:t>
            </a:r>
            <a:r>
              <a:rPr lang="en-GB" sz="1000" dirty="0">
                <a:solidFill>
                  <a:schemeClr val="tx2"/>
                </a:solidFill>
              </a:rPr>
              <a:t>post-work activities. </a:t>
            </a:r>
            <a:r>
              <a:rPr lang="en-GB" sz="1000" dirty="0">
                <a:solidFill>
                  <a:schemeClr val="tx1"/>
                </a:solidFill>
              </a:rPr>
              <a:t>The</a:t>
            </a:r>
            <a:r>
              <a:rPr lang="en-GB" sz="1000" dirty="0"/>
              <a:t> average trip duration about </a:t>
            </a:r>
            <a:r>
              <a:rPr lang="en-GB" sz="1000" dirty="0">
                <a:solidFill>
                  <a:schemeClr val="tx2"/>
                </a:solidFill>
              </a:rPr>
              <a:t>11-13 minutes</a:t>
            </a:r>
            <a:r>
              <a:rPr lang="en-GB" sz="1000" dirty="0"/>
              <a:t> during this time</a:t>
            </a:r>
            <a:endParaRPr lang="en-GB" sz="1000" dirty="0">
              <a:solidFill>
                <a:schemeClr val="tx2"/>
              </a:solidFill>
            </a:endParaRPr>
          </a:p>
          <a:p>
            <a:pPr>
              <a:buFont typeface="Arial" panose="020B0604020202020204" pitchFamily="34" charset="0"/>
              <a:buChar char="•"/>
            </a:pPr>
            <a:r>
              <a:rPr lang="en-GB" sz="1000" dirty="0"/>
              <a:t>The sustained high ridership between </a:t>
            </a:r>
            <a:r>
              <a:rPr lang="en-GB" sz="1000" b="1" dirty="0"/>
              <a:t>5 PM and 7 PM</a:t>
            </a:r>
            <a:r>
              <a:rPr lang="en-GB" sz="1000" dirty="0"/>
              <a:t> suggests a mix of both </a:t>
            </a:r>
            <a:r>
              <a:rPr lang="en-GB" sz="1000" dirty="0">
                <a:solidFill>
                  <a:schemeClr val="tx2"/>
                </a:solidFill>
              </a:rPr>
              <a:t>commuting</a:t>
            </a:r>
            <a:r>
              <a:rPr lang="en-GB" sz="1000" dirty="0"/>
              <a:t> and </a:t>
            </a:r>
            <a:r>
              <a:rPr lang="en-GB" sz="1000" dirty="0">
                <a:solidFill>
                  <a:schemeClr val="tx2"/>
                </a:solidFill>
              </a:rPr>
              <a:t>leisure-related activities</a:t>
            </a:r>
            <a:r>
              <a:rPr lang="en-GB" sz="1000" dirty="0"/>
              <a:t>.</a:t>
            </a:r>
          </a:p>
        </p:txBody>
      </p:sp>
      <p:pic>
        <p:nvPicPr>
          <p:cNvPr id="4" name="Picture 3">
            <a:extLst>
              <a:ext uri="{FF2B5EF4-FFF2-40B4-BE49-F238E27FC236}">
                <a16:creationId xmlns:a16="http://schemas.microsoft.com/office/drawing/2014/main" id="{31112E94-7BA0-2E76-0B27-89D5034F709F}"/>
              </a:ext>
            </a:extLst>
          </p:cNvPr>
          <p:cNvPicPr>
            <a:picLocks noChangeAspect="1"/>
          </p:cNvPicPr>
          <p:nvPr/>
        </p:nvPicPr>
        <p:blipFill>
          <a:blip r:embed="rId3"/>
          <a:stretch>
            <a:fillRect/>
          </a:stretch>
        </p:blipFill>
        <p:spPr>
          <a:xfrm>
            <a:off x="1867841" y="627593"/>
            <a:ext cx="5406620" cy="2678045"/>
          </a:xfrm>
          <a:prstGeom prst="rect">
            <a:avLst/>
          </a:prstGeom>
        </p:spPr>
      </p:pic>
    </p:spTree>
    <p:extLst>
      <p:ext uri="{BB962C8B-B14F-4D97-AF65-F5344CB8AC3E}">
        <p14:creationId xmlns:p14="http://schemas.microsoft.com/office/powerpoint/2010/main" val="9163507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46">
          <a:extLst>
            <a:ext uri="{FF2B5EF4-FFF2-40B4-BE49-F238E27FC236}">
              <a16:creationId xmlns:a16="http://schemas.microsoft.com/office/drawing/2014/main" id="{429F8E90-48AC-A2E3-5090-F0FA4751BB9D}"/>
            </a:ext>
          </a:extLst>
        </p:cNvPr>
        <p:cNvGrpSpPr/>
        <p:nvPr/>
      </p:nvGrpSpPr>
      <p:grpSpPr>
        <a:xfrm>
          <a:off x="0" y="0"/>
          <a:ext cx="0" cy="0"/>
          <a:chOff x="0" y="0"/>
          <a:chExt cx="0" cy="0"/>
        </a:xfrm>
      </p:grpSpPr>
      <p:sp>
        <p:nvSpPr>
          <p:cNvPr id="1048" name="Google Shape;1048;p135">
            <a:extLst>
              <a:ext uri="{FF2B5EF4-FFF2-40B4-BE49-F238E27FC236}">
                <a16:creationId xmlns:a16="http://schemas.microsoft.com/office/drawing/2014/main" id="{147F6CFB-A2B9-EC67-7AFA-653E20A14A05}"/>
              </a:ext>
            </a:extLst>
          </p:cNvPr>
          <p:cNvSpPr txBox="1">
            <a:spLocks noGrp="1"/>
          </p:cNvSpPr>
          <p:nvPr>
            <p:ph type="title"/>
          </p:nvPr>
        </p:nvSpPr>
        <p:spPr>
          <a:xfrm>
            <a:off x="315951" y="274638"/>
            <a:ext cx="8510400" cy="352955"/>
          </a:xfrm>
        </p:spPr>
        <p:txBody>
          <a:bodyPr spcFirstLastPara="1" wrap="square" lIns="0" tIns="0" rIns="0" bIns="0" anchor="t" anchorCtr="0">
            <a:normAutofit/>
          </a:bodyPr>
          <a:lstStyle/>
          <a:p>
            <a:pPr marL="0" lvl="0" indent="0" rtl="0">
              <a:spcBef>
                <a:spcPts val="0"/>
              </a:spcBef>
              <a:spcAft>
                <a:spcPts val="0"/>
              </a:spcAft>
              <a:buSzPts val="4400"/>
              <a:buNone/>
            </a:pPr>
            <a:r>
              <a:rPr lang="en-GB" sz="2000" dirty="0"/>
              <a:t>Hourly Ride Patterns</a:t>
            </a:r>
            <a:endParaRPr lang="en-DE" sz="2000" dirty="0"/>
          </a:p>
        </p:txBody>
      </p:sp>
      <p:sp>
        <p:nvSpPr>
          <p:cNvPr id="1049" name="Google Shape;1049;p135">
            <a:extLst>
              <a:ext uri="{FF2B5EF4-FFF2-40B4-BE49-F238E27FC236}">
                <a16:creationId xmlns:a16="http://schemas.microsoft.com/office/drawing/2014/main" id="{DE2F6DA6-459E-0FAA-F353-FAF6378DA43E}"/>
              </a:ext>
            </a:extLst>
          </p:cNvPr>
          <p:cNvSpPr txBox="1">
            <a:spLocks noGrp="1"/>
          </p:cNvSpPr>
          <p:nvPr>
            <p:ph type="body" idx="1"/>
          </p:nvPr>
        </p:nvSpPr>
        <p:spPr>
          <a:xfrm>
            <a:off x="540048" y="3461219"/>
            <a:ext cx="8217325" cy="1466722"/>
          </a:xfrm>
        </p:spPr>
        <p:txBody>
          <a:bodyPr spcFirstLastPara="1" wrap="square" lIns="0" tIns="0" rIns="0" bIns="0" anchor="t" anchorCtr="0">
            <a:normAutofit/>
          </a:bodyPr>
          <a:lstStyle/>
          <a:p>
            <a:pPr marL="114300" indent="0">
              <a:buNone/>
            </a:pPr>
            <a:r>
              <a:rPr lang="en-GB" sz="1000" b="1" dirty="0"/>
              <a:t>Morning Peak (5 AM - 11 AM)</a:t>
            </a:r>
            <a:r>
              <a:rPr lang="en-GB" sz="1000" dirty="0"/>
              <a:t>:</a:t>
            </a:r>
          </a:p>
          <a:p>
            <a:pPr>
              <a:buFont typeface="Arial" panose="020B0604020202020204" pitchFamily="34" charset="0"/>
              <a:buChar char="•"/>
            </a:pPr>
            <a:r>
              <a:rPr lang="en-GB" sz="1000" dirty="0"/>
              <a:t>The </a:t>
            </a:r>
            <a:r>
              <a:rPr lang="en-GB" sz="1000" b="1" dirty="0"/>
              <a:t>morning commute</a:t>
            </a:r>
            <a:r>
              <a:rPr lang="en-GB" sz="1000" dirty="0"/>
              <a:t> also shows a significant spike in ridership, particularly between </a:t>
            </a:r>
            <a:r>
              <a:rPr lang="en-GB" sz="1000" b="1" dirty="0"/>
              <a:t>7 AM and 11 AM</a:t>
            </a:r>
            <a:r>
              <a:rPr lang="en-GB" sz="1000" dirty="0"/>
              <a:t>, peaking at </a:t>
            </a:r>
            <a:r>
              <a:rPr lang="en-GB" sz="1000" b="1" dirty="0"/>
              <a:t>8 AM</a:t>
            </a:r>
            <a:r>
              <a:rPr lang="en-GB" sz="1000" dirty="0"/>
              <a:t> (~7,000 rides). </a:t>
            </a:r>
            <a:r>
              <a:rPr lang="en-GB" sz="1000" dirty="0">
                <a:solidFill>
                  <a:schemeClr val="tx2"/>
                </a:solidFill>
              </a:rPr>
              <a:t>morning trips are shorter</a:t>
            </a:r>
            <a:r>
              <a:rPr lang="en-GB" sz="1000" dirty="0"/>
              <a:t>, averaging </a:t>
            </a:r>
            <a:r>
              <a:rPr lang="en-GB" sz="1000" dirty="0">
                <a:solidFill>
                  <a:schemeClr val="tx2"/>
                </a:solidFill>
              </a:rPr>
              <a:t>8 -10 minutes</a:t>
            </a:r>
            <a:r>
              <a:rPr lang="en-GB" sz="1000" dirty="0"/>
              <a:t>.</a:t>
            </a:r>
          </a:p>
          <a:p>
            <a:pPr>
              <a:buFont typeface="Arial" panose="020B0604020202020204" pitchFamily="34" charset="0"/>
              <a:buChar char="•"/>
            </a:pPr>
            <a:r>
              <a:rPr lang="en-GB" sz="1000" dirty="0"/>
              <a:t>This pattern is typical for weekday mornings, with riders commuting to work or connecting to other public transportation.</a:t>
            </a:r>
          </a:p>
        </p:txBody>
      </p:sp>
      <p:pic>
        <p:nvPicPr>
          <p:cNvPr id="4" name="Picture 3">
            <a:extLst>
              <a:ext uri="{FF2B5EF4-FFF2-40B4-BE49-F238E27FC236}">
                <a16:creationId xmlns:a16="http://schemas.microsoft.com/office/drawing/2014/main" id="{B6CFAAD5-C14A-FDF2-B7E0-E0B02A6E3111}"/>
              </a:ext>
            </a:extLst>
          </p:cNvPr>
          <p:cNvPicPr>
            <a:picLocks noChangeAspect="1"/>
          </p:cNvPicPr>
          <p:nvPr/>
        </p:nvPicPr>
        <p:blipFill>
          <a:blip r:embed="rId3"/>
          <a:stretch>
            <a:fillRect/>
          </a:stretch>
        </p:blipFill>
        <p:spPr>
          <a:xfrm>
            <a:off x="1867841" y="627593"/>
            <a:ext cx="5406620" cy="2678045"/>
          </a:xfrm>
          <a:prstGeom prst="rect">
            <a:avLst/>
          </a:prstGeom>
        </p:spPr>
      </p:pic>
    </p:spTree>
    <p:extLst>
      <p:ext uri="{BB962C8B-B14F-4D97-AF65-F5344CB8AC3E}">
        <p14:creationId xmlns:p14="http://schemas.microsoft.com/office/powerpoint/2010/main" val="503147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46">
          <a:extLst>
            <a:ext uri="{FF2B5EF4-FFF2-40B4-BE49-F238E27FC236}">
              <a16:creationId xmlns:a16="http://schemas.microsoft.com/office/drawing/2014/main" id="{12641AFD-2C2A-112D-FD16-1F36D285643E}"/>
            </a:ext>
          </a:extLst>
        </p:cNvPr>
        <p:cNvGrpSpPr/>
        <p:nvPr/>
      </p:nvGrpSpPr>
      <p:grpSpPr>
        <a:xfrm>
          <a:off x="0" y="0"/>
          <a:ext cx="0" cy="0"/>
          <a:chOff x="0" y="0"/>
          <a:chExt cx="0" cy="0"/>
        </a:xfrm>
      </p:grpSpPr>
      <p:sp>
        <p:nvSpPr>
          <p:cNvPr id="1048" name="Google Shape;1048;p135">
            <a:extLst>
              <a:ext uri="{FF2B5EF4-FFF2-40B4-BE49-F238E27FC236}">
                <a16:creationId xmlns:a16="http://schemas.microsoft.com/office/drawing/2014/main" id="{69861D7F-F0C5-B691-317D-705209927033}"/>
              </a:ext>
            </a:extLst>
          </p:cNvPr>
          <p:cNvSpPr txBox="1">
            <a:spLocks noGrp="1"/>
          </p:cNvSpPr>
          <p:nvPr>
            <p:ph type="title"/>
          </p:nvPr>
        </p:nvSpPr>
        <p:spPr>
          <a:xfrm>
            <a:off x="315951" y="274638"/>
            <a:ext cx="8510400" cy="352955"/>
          </a:xfrm>
        </p:spPr>
        <p:txBody>
          <a:bodyPr spcFirstLastPara="1" wrap="square" lIns="0" tIns="0" rIns="0" bIns="0" anchor="t" anchorCtr="0">
            <a:normAutofit/>
          </a:bodyPr>
          <a:lstStyle/>
          <a:p>
            <a:pPr marL="0" lvl="0" indent="0" rtl="0">
              <a:spcBef>
                <a:spcPts val="0"/>
              </a:spcBef>
              <a:spcAft>
                <a:spcPts val="0"/>
              </a:spcAft>
              <a:buSzPts val="4400"/>
              <a:buNone/>
            </a:pPr>
            <a:r>
              <a:rPr lang="en-GB" sz="2000" dirty="0"/>
              <a:t>Hourly Ride Patterns</a:t>
            </a:r>
            <a:endParaRPr lang="en-DE" sz="2000" dirty="0"/>
          </a:p>
        </p:txBody>
      </p:sp>
      <p:sp>
        <p:nvSpPr>
          <p:cNvPr id="1049" name="Google Shape;1049;p135">
            <a:extLst>
              <a:ext uri="{FF2B5EF4-FFF2-40B4-BE49-F238E27FC236}">
                <a16:creationId xmlns:a16="http://schemas.microsoft.com/office/drawing/2014/main" id="{8251FE7E-F75B-BBA4-9EA1-EC28156BADF7}"/>
              </a:ext>
            </a:extLst>
          </p:cNvPr>
          <p:cNvSpPr txBox="1">
            <a:spLocks noGrp="1"/>
          </p:cNvSpPr>
          <p:nvPr>
            <p:ph type="body" idx="1"/>
          </p:nvPr>
        </p:nvSpPr>
        <p:spPr>
          <a:xfrm>
            <a:off x="540048" y="3461219"/>
            <a:ext cx="8217325" cy="1466722"/>
          </a:xfrm>
        </p:spPr>
        <p:txBody>
          <a:bodyPr spcFirstLastPara="1" wrap="square" lIns="0" tIns="0" rIns="0" bIns="0" anchor="t" anchorCtr="0">
            <a:normAutofit/>
          </a:bodyPr>
          <a:lstStyle/>
          <a:p>
            <a:pPr marL="114300" indent="0">
              <a:buNone/>
            </a:pPr>
            <a:r>
              <a:rPr lang="en-GB" sz="1000" b="1" dirty="0"/>
              <a:t>Afternoon Stability (12 PM - 4 PM)</a:t>
            </a:r>
            <a:r>
              <a:rPr lang="en-GB" sz="1000" dirty="0"/>
              <a:t>:</a:t>
            </a:r>
          </a:p>
          <a:p>
            <a:pPr>
              <a:buFont typeface="Arial" panose="020B0604020202020204" pitchFamily="34" charset="0"/>
              <a:buChar char="•"/>
            </a:pPr>
            <a:r>
              <a:rPr lang="en-GB" sz="1000" dirty="0"/>
              <a:t>The afternoon period demonstrates a stable and moderate ridership (~5,000–7,000 rides), indicating a mix of </a:t>
            </a:r>
            <a:r>
              <a:rPr lang="en-GB" sz="1000" dirty="0">
                <a:solidFill>
                  <a:schemeClr val="tx2"/>
                </a:solidFill>
              </a:rPr>
              <a:t>leisure rides </a:t>
            </a:r>
            <a:r>
              <a:rPr lang="en-GB" sz="1000" dirty="0"/>
              <a:t>and </a:t>
            </a:r>
            <a:r>
              <a:rPr lang="en-GB" sz="1000" dirty="0">
                <a:solidFill>
                  <a:schemeClr val="tx2"/>
                </a:solidFill>
              </a:rPr>
              <a:t>short-distance trips, </a:t>
            </a:r>
            <a:r>
              <a:rPr lang="en-GB" sz="1000" dirty="0"/>
              <a:t>averaging </a:t>
            </a:r>
            <a:r>
              <a:rPr lang="en-GB" sz="1000" dirty="0">
                <a:solidFill>
                  <a:schemeClr val="tx2"/>
                </a:solidFill>
              </a:rPr>
              <a:t>10-12 minutes .</a:t>
            </a:r>
          </a:p>
          <a:p>
            <a:pPr>
              <a:buFont typeface="Arial" panose="020B0604020202020204" pitchFamily="34" charset="0"/>
              <a:buChar char="•"/>
            </a:pPr>
            <a:r>
              <a:rPr lang="en-GB" sz="1000" dirty="0"/>
              <a:t>This period suggests less work-related travel and more </a:t>
            </a:r>
            <a:r>
              <a:rPr lang="en-GB" sz="1000" dirty="0">
                <a:solidFill>
                  <a:schemeClr val="tx2"/>
                </a:solidFill>
              </a:rPr>
              <a:t>casual or recreational usage </a:t>
            </a:r>
            <a:r>
              <a:rPr lang="en-GB" sz="1000" dirty="0"/>
              <a:t>of bikes, possibly from tourists or locals out for a ride.</a:t>
            </a:r>
          </a:p>
        </p:txBody>
      </p:sp>
      <p:pic>
        <p:nvPicPr>
          <p:cNvPr id="4" name="Picture 3">
            <a:extLst>
              <a:ext uri="{FF2B5EF4-FFF2-40B4-BE49-F238E27FC236}">
                <a16:creationId xmlns:a16="http://schemas.microsoft.com/office/drawing/2014/main" id="{2FA31734-EE05-0872-CF3F-0BB3A81FDA67}"/>
              </a:ext>
            </a:extLst>
          </p:cNvPr>
          <p:cNvPicPr>
            <a:picLocks noChangeAspect="1"/>
          </p:cNvPicPr>
          <p:nvPr/>
        </p:nvPicPr>
        <p:blipFill>
          <a:blip r:embed="rId3"/>
          <a:stretch>
            <a:fillRect/>
          </a:stretch>
        </p:blipFill>
        <p:spPr>
          <a:xfrm>
            <a:off x="1867841" y="627593"/>
            <a:ext cx="5406620" cy="2678045"/>
          </a:xfrm>
          <a:prstGeom prst="rect">
            <a:avLst/>
          </a:prstGeom>
        </p:spPr>
      </p:pic>
    </p:spTree>
    <p:extLst>
      <p:ext uri="{BB962C8B-B14F-4D97-AF65-F5344CB8AC3E}">
        <p14:creationId xmlns:p14="http://schemas.microsoft.com/office/powerpoint/2010/main" val="26564608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046">
          <a:extLst>
            <a:ext uri="{FF2B5EF4-FFF2-40B4-BE49-F238E27FC236}">
              <a16:creationId xmlns:a16="http://schemas.microsoft.com/office/drawing/2014/main" id="{C124190C-9166-A8D3-BE8A-808D4BE856F4}"/>
            </a:ext>
          </a:extLst>
        </p:cNvPr>
        <p:cNvGrpSpPr/>
        <p:nvPr/>
      </p:nvGrpSpPr>
      <p:grpSpPr>
        <a:xfrm>
          <a:off x="0" y="0"/>
          <a:ext cx="0" cy="0"/>
          <a:chOff x="0" y="0"/>
          <a:chExt cx="0" cy="0"/>
        </a:xfrm>
      </p:grpSpPr>
      <p:sp>
        <p:nvSpPr>
          <p:cNvPr id="1048" name="Google Shape;1048;p135">
            <a:extLst>
              <a:ext uri="{FF2B5EF4-FFF2-40B4-BE49-F238E27FC236}">
                <a16:creationId xmlns:a16="http://schemas.microsoft.com/office/drawing/2014/main" id="{79D795CB-BF50-E42F-B732-6F109303FAF0}"/>
              </a:ext>
            </a:extLst>
          </p:cNvPr>
          <p:cNvSpPr txBox="1">
            <a:spLocks noGrp="1"/>
          </p:cNvSpPr>
          <p:nvPr>
            <p:ph type="title"/>
          </p:nvPr>
        </p:nvSpPr>
        <p:spPr>
          <a:xfrm>
            <a:off x="315951" y="274638"/>
            <a:ext cx="8510400" cy="352955"/>
          </a:xfrm>
        </p:spPr>
        <p:txBody>
          <a:bodyPr spcFirstLastPara="1" wrap="square" lIns="0" tIns="0" rIns="0" bIns="0" anchor="t" anchorCtr="0">
            <a:normAutofit/>
          </a:bodyPr>
          <a:lstStyle/>
          <a:p>
            <a:pPr marL="0" lvl="0" indent="0" rtl="0">
              <a:spcBef>
                <a:spcPts val="0"/>
              </a:spcBef>
              <a:spcAft>
                <a:spcPts val="0"/>
              </a:spcAft>
              <a:buSzPts val="4400"/>
              <a:buNone/>
            </a:pPr>
            <a:r>
              <a:rPr lang="en-GB" sz="2000" dirty="0"/>
              <a:t>Hourly Ride Patterns</a:t>
            </a:r>
            <a:endParaRPr lang="en-DE" sz="2000" dirty="0"/>
          </a:p>
        </p:txBody>
      </p:sp>
      <p:sp>
        <p:nvSpPr>
          <p:cNvPr id="1049" name="Google Shape;1049;p135">
            <a:extLst>
              <a:ext uri="{FF2B5EF4-FFF2-40B4-BE49-F238E27FC236}">
                <a16:creationId xmlns:a16="http://schemas.microsoft.com/office/drawing/2014/main" id="{987D0F4E-6630-629E-F0FF-8E2C3716DD2B}"/>
              </a:ext>
            </a:extLst>
          </p:cNvPr>
          <p:cNvSpPr txBox="1">
            <a:spLocks noGrp="1"/>
          </p:cNvSpPr>
          <p:nvPr>
            <p:ph type="body" idx="1"/>
          </p:nvPr>
        </p:nvSpPr>
        <p:spPr>
          <a:xfrm>
            <a:off x="540048" y="3461219"/>
            <a:ext cx="8217325" cy="1466722"/>
          </a:xfrm>
        </p:spPr>
        <p:txBody>
          <a:bodyPr spcFirstLastPara="1" wrap="square" lIns="0" tIns="0" rIns="0" bIns="0" anchor="t" anchorCtr="0">
            <a:normAutofit/>
          </a:bodyPr>
          <a:lstStyle/>
          <a:p>
            <a:pPr marL="114300" indent="0">
              <a:buNone/>
            </a:pPr>
            <a:r>
              <a:rPr lang="en-GB" sz="1000" b="1" dirty="0"/>
              <a:t>Night-time Dip (9 PM - 4 AM)</a:t>
            </a:r>
            <a:r>
              <a:rPr lang="en-GB" sz="1000" dirty="0"/>
              <a:t>: </a:t>
            </a:r>
          </a:p>
          <a:p>
            <a:r>
              <a:rPr lang="en-GB" sz="1000" dirty="0"/>
              <a:t>There’s a significant </a:t>
            </a:r>
            <a:r>
              <a:rPr lang="en-GB" sz="1000" b="1" dirty="0"/>
              <a:t>drop in ride count</a:t>
            </a:r>
            <a:r>
              <a:rPr lang="en-GB" sz="1000" dirty="0"/>
              <a:t> during the </a:t>
            </a:r>
            <a:r>
              <a:rPr lang="en-GB" sz="1000" b="1" dirty="0"/>
              <a:t>late-night hours</a:t>
            </a:r>
            <a:r>
              <a:rPr lang="en-GB" sz="1000" dirty="0"/>
              <a:t>, with less than </a:t>
            </a:r>
            <a:r>
              <a:rPr lang="en-GB" sz="1000" b="1" dirty="0"/>
              <a:t>2,000 rides per hour</a:t>
            </a:r>
            <a:r>
              <a:rPr lang="en-GB" sz="1000" dirty="0"/>
              <a:t> between </a:t>
            </a:r>
            <a:r>
              <a:rPr lang="en-GB" sz="1000" b="1" dirty="0"/>
              <a:t>12 AM and 4 AM</a:t>
            </a:r>
            <a:r>
              <a:rPr lang="en-GB" sz="1000" dirty="0"/>
              <a:t>. </a:t>
            </a:r>
          </a:p>
          <a:p>
            <a:r>
              <a:rPr lang="en-GB" sz="1000" dirty="0"/>
              <a:t>Despite the low ride count, </a:t>
            </a:r>
            <a:r>
              <a:rPr lang="en-GB" sz="1000" b="1" dirty="0"/>
              <a:t>trip durations are longer</a:t>
            </a:r>
            <a:r>
              <a:rPr lang="en-GB" sz="1000" dirty="0"/>
              <a:t>, averaging </a:t>
            </a:r>
            <a:r>
              <a:rPr lang="en-GB" sz="1000" dirty="0">
                <a:solidFill>
                  <a:schemeClr val="tx2"/>
                </a:solidFill>
              </a:rPr>
              <a:t>15-18 minutes</a:t>
            </a:r>
            <a:r>
              <a:rPr lang="en-GB" sz="1000" dirty="0"/>
              <a:t>. Riders at this time may be using bikes for </a:t>
            </a:r>
            <a:r>
              <a:rPr lang="en-GB" sz="1000" b="1" dirty="0"/>
              <a:t>leisure rides</a:t>
            </a:r>
            <a:r>
              <a:rPr lang="en-GB" sz="1000" dirty="0"/>
              <a:t>, or they may be traveling greater distances to return home after </a:t>
            </a:r>
            <a:r>
              <a:rPr lang="en-GB" sz="1000" dirty="0">
                <a:solidFill>
                  <a:schemeClr val="tx2"/>
                </a:solidFill>
              </a:rPr>
              <a:t>late-night activities</a:t>
            </a:r>
            <a:r>
              <a:rPr lang="en-GB" sz="1000" dirty="0"/>
              <a:t>.</a:t>
            </a:r>
          </a:p>
        </p:txBody>
      </p:sp>
      <p:pic>
        <p:nvPicPr>
          <p:cNvPr id="4" name="Picture 3">
            <a:extLst>
              <a:ext uri="{FF2B5EF4-FFF2-40B4-BE49-F238E27FC236}">
                <a16:creationId xmlns:a16="http://schemas.microsoft.com/office/drawing/2014/main" id="{EA3C2D20-E3A0-D865-DBD8-6A0ECF06D3FD}"/>
              </a:ext>
            </a:extLst>
          </p:cNvPr>
          <p:cNvPicPr>
            <a:picLocks noChangeAspect="1"/>
          </p:cNvPicPr>
          <p:nvPr/>
        </p:nvPicPr>
        <p:blipFill>
          <a:blip r:embed="rId3"/>
          <a:stretch>
            <a:fillRect/>
          </a:stretch>
        </p:blipFill>
        <p:spPr>
          <a:xfrm>
            <a:off x="1867841" y="627593"/>
            <a:ext cx="5406620" cy="2678045"/>
          </a:xfrm>
          <a:prstGeom prst="rect">
            <a:avLst/>
          </a:prstGeom>
        </p:spPr>
      </p:pic>
    </p:spTree>
    <p:extLst>
      <p:ext uri="{BB962C8B-B14F-4D97-AF65-F5344CB8AC3E}">
        <p14:creationId xmlns:p14="http://schemas.microsoft.com/office/powerpoint/2010/main" val="18622746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046">
          <a:extLst>
            <a:ext uri="{FF2B5EF4-FFF2-40B4-BE49-F238E27FC236}">
              <a16:creationId xmlns:a16="http://schemas.microsoft.com/office/drawing/2014/main" id="{F619FC8B-10CE-66F5-D71E-3AEE5E849BB5}"/>
            </a:ext>
          </a:extLst>
        </p:cNvPr>
        <p:cNvGrpSpPr/>
        <p:nvPr/>
      </p:nvGrpSpPr>
      <p:grpSpPr>
        <a:xfrm>
          <a:off x="0" y="0"/>
          <a:ext cx="0" cy="0"/>
          <a:chOff x="0" y="0"/>
          <a:chExt cx="0" cy="0"/>
        </a:xfrm>
      </p:grpSpPr>
      <p:sp>
        <p:nvSpPr>
          <p:cNvPr id="1048" name="Google Shape;1048;p135">
            <a:extLst>
              <a:ext uri="{FF2B5EF4-FFF2-40B4-BE49-F238E27FC236}">
                <a16:creationId xmlns:a16="http://schemas.microsoft.com/office/drawing/2014/main" id="{6CFC9111-5380-D8F6-593C-6F0635695590}"/>
              </a:ext>
            </a:extLst>
          </p:cNvPr>
          <p:cNvSpPr txBox="1">
            <a:spLocks noGrp="1"/>
          </p:cNvSpPr>
          <p:nvPr>
            <p:ph type="title"/>
          </p:nvPr>
        </p:nvSpPr>
        <p:spPr>
          <a:xfrm>
            <a:off x="315951" y="274638"/>
            <a:ext cx="8510400" cy="352955"/>
          </a:xfrm>
        </p:spPr>
        <p:txBody>
          <a:bodyPr spcFirstLastPara="1" wrap="square" lIns="0" tIns="0" rIns="0" bIns="0" anchor="t" anchorCtr="0">
            <a:normAutofit/>
          </a:bodyPr>
          <a:lstStyle/>
          <a:p>
            <a:pPr marL="0" lvl="0" indent="0" rtl="0">
              <a:spcBef>
                <a:spcPts val="0"/>
              </a:spcBef>
              <a:spcAft>
                <a:spcPts val="0"/>
              </a:spcAft>
              <a:buSzPts val="4400"/>
              <a:buNone/>
            </a:pPr>
            <a:r>
              <a:rPr lang="en-GB" sz="1400" dirty="0"/>
              <a:t>Ride Activity by Station and Week of the Month</a:t>
            </a:r>
            <a:endParaRPr lang="en-DE" sz="2000" dirty="0"/>
          </a:p>
        </p:txBody>
      </p:sp>
      <p:sp>
        <p:nvSpPr>
          <p:cNvPr id="1049" name="Google Shape;1049;p135">
            <a:extLst>
              <a:ext uri="{FF2B5EF4-FFF2-40B4-BE49-F238E27FC236}">
                <a16:creationId xmlns:a16="http://schemas.microsoft.com/office/drawing/2014/main" id="{C9450625-BD15-AC43-75A9-CFB0AC1B5A08}"/>
              </a:ext>
            </a:extLst>
          </p:cNvPr>
          <p:cNvSpPr txBox="1">
            <a:spLocks noGrp="1"/>
          </p:cNvSpPr>
          <p:nvPr>
            <p:ph type="body" idx="1"/>
          </p:nvPr>
        </p:nvSpPr>
        <p:spPr>
          <a:xfrm>
            <a:off x="315950" y="1009277"/>
            <a:ext cx="4200817" cy="3979010"/>
          </a:xfrm>
        </p:spPr>
        <p:txBody>
          <a:bodyPr spcFirstLastPara="1" wrap="square" lIns="0" tIns="0" rIns="0" bIns="0" anchor="t" anchorCtr="0">
            <a:normAutofit fontScale="62500" lnSpcReduction="20000"/>
          </a:bodyPr>
          <a:lstStyle/>
          <a:p>
            <a:pPr marL="114300" indent="0">
              <a:buNone/>
            </a:pPr>
            <a:r>
              <a:rPr lang="en-GB" b="1" dirty="0"/>
              <a:t>Station with Highest Ride Activity</a:t>
            </a:r>
            <a:r>
              <a:rPr lang="en-GB" dirty="0"/>
              <a:t>:</a:t>
            </a:r>
          </a:p>
          <a:p>
            <a:pPr>
              <a:buFont typeface="Arial" panose="020B0604020202020204" pitchFamily="34" charset="0"/>
              <a:buChar char="•"/>
            </a:pPr>
            <a:r>
              <a:rPr lang="en-GB" b="1" dirty="0"/>
              <a:t>Hoboken Terminal - River St &amp; Hudson Pl</a:t>
            </a:r>
            <a:r>
              <a:rPr lang="en-GB" dirty="0"/>
              <a:t> is the </a:t>
            </a:r>
            <a:r>
              <a:rPr lang="en-GB" dirty="0">
                <a:solidFill>
                  <a:schemeClr val="tx2"/>
                </a:solidFill>
              </a:rPr>
              <a:t>busiest station</a:t>
            </a:r>
            <a:r>
              <a:rPr lang="en-GB" dirty="0"/>
              <a:t> consistently throughout the month</a:t>
            </a:r>
          </a:p>
          <a:p>
            <a:pPr>
              <a:buFont typeface="Arial" panose="020B0604020202020204" pitchFamily="34" charset="0"/>
              <a:buChar char="•"/>
            </a:pPr>
            <a:r>
              <a:rPr lang="en-GB" dirty="0"/>
              <a:t>This station is likely a major </a:t>
            </a:r>
            <a:r>
              <a:rPr lang="en-GB" dirty="0">
                <a:solidFill>
                  <a:schemeClr val="tx2"/>
                </a:solidFill>
              </a:rPr>
              <a:t>transportation hub.</a:t>
            </a:r>
          </a:p>
          <a:p>
            <a:pPr marL="114300" indent="0">
              <a:buNone/>
            </a:pPr>
            <a:endParaRPr lang="en-GB" dirty="0">
              <a:solidFill>
                <a:schemeClr val="tx2"/>
              </a:solidFill>
            </a:endParaRPr>
          </a:p>
          <a:p>
            <a:pPr marL="114300" indent="0">
              <a:buNone/>
            </a:pPr>
            <a:r>
              <a:rPr lang="en-GB" b="1" dirty="0"/>
              <a:t>Low Activity Stations</a:t>
            </a:r>
            <a:r>
              <a:rPr lang="en-GB" dirty="0"/>
              <a:t>:</a:t>
            </a:r>
          </a:p>
          <a:p>
            <a:pPr>
              <a:buFont typeface="Arial" panose="020B0604020202020204" pitchFamily="34" charset="0"/>
              <a:buChar char="•"/>
            </a:pPr>
            <a:r>
              <a:rPr lang="en-GB" dirty="0"/>
              <a:t>Several stations such as </a:t>
            </a:r>
            <a:r>
              <a:rPr lang="en-GB" b="1" dirty="0"/>
              <a:t>Baldwin at Montgomery</a:t>
            </a:r>
            <a:r>
              <a:rPr lang="en-GB" dirty="0"/>
              <a:t> and </a:t>
            </a:r>
            <a:r>
              <a:rPr lang="en-GB" b="1" dirty="0"/>
              <a:t>Brunswick &amp; 6th</a:t>
            </a:r>
            <a:r>
              <a:rPr lang="en-GB" dirty="0"/>
              <a:t> show relatively </a:t>
            </a:r>
            <a:r>
              <a:rPr lang="en-GB" dirty="0">
                <a:solidFill>
                  <a:schemeClr val="tx2"/>
                </a:solidFill>
              </a:rPr>
              <a:t>lighter activity</a:t>
            </a:r>
            <a:r>
              <a:rPr lang="en-GB" dirty="0"/>
              <a:t>.</a:t>
            </a:r>
          </a:p>
          <a:p>
            <a:pPr>
              <a:buFont typeface="Arial" panose="020B0604020202020204" pitchFamily="34" charset="0"/>
              <a:buChar char="•"/>
            </a:pPr>
            <a:r>
              <a:rPr lang="en-GB" dirty="0"/>
              <a:t>These stations may be located in </a:t>
            </a:r>
            <a:r>
              <a:rPr lang="en-GB" dirty="0">
                <a:solidFill>
                  <a:schemeClr val="tx2"/>
                </a:solidFill>
              </a:rPr>
              <a:t>residential areas </a:t>
            </a:r>
            <a:r>
              <a:rPr lang="en-GB" dirty="0"/>
              <a:t>or places with </a:t>
            </a:r>
            <a:r>
              <a:rPr lang="en-GB" dirty="0">
                <a:solidFill>
                  <a:schemeClr val="tx2"/>
                </a:solidFill>
              </a:rPr>
              <a:t>less tourist or commuter traffic</a:t>
            </a:r>
            <a:r>
              <a:rPr lang="en-GB" dirty="0"/>
              <a:t>.</a:t>
            </a:r>
          </a:p>
          <a:p>
            <a:pPr marL="114300" indent="0">
              <a:buNone/>
            </a:pPr>
            <a:endParaRPr lang="en-GB" dirty="0"/>
          </a:p>
          <a:p>
            <a:pPr marL="114300" indent="0">
              <a:buNone/>
            </a:pPr>
            <a:r>
              <a:rPr lang="en-GB" b="1" dirty="0"/>
              <a:t>Concentration of Activity at Major Transit Points</a:t>
            </a:r>
            <a:r>
              <a:rPr lang="en-GB" dirty="0"/>
              <a:t>:</a:t>
            </a:r>
          </a:p>
          <a:p>
            <a:pPr>
              <a:buFont typeface="Arial" panose="020B0604020202020204" pitchFamily="34" charset="0"/>
              <a:buChar char="•"/>
            </a:pPr>
            <a:r>
              <a:rPr lang="en-GB" dirty="0"/>
              <a:t>Stations near </a:t>
            </a:r>
            <a:r>
              <a:rPr lang="en-GB" dirty="0">
                <a:solidFill>
                  <a:schemeClr val="tx2"/>
                </a:solidFill>
              </a:rPr>
              <a:t>transit hubs </a:t>
            </a:r>
            <a:r>
              <a:rPr lang="en-GB" dirty="0"/>
              <a:t>such as </a:t>
            </a:r>
            <a:r>
              <a:rPr lang="en-GB" b="1" dirty="0"/>
              <a:t>Hoboken Terminal</a:t>
            </a:r>
            <a:r>
              <a:rPr lang="en-GB" dirty="0"/>
              <a:t> and </a:t>
            </a:r>
            <a:r>
              <a:rPr lang="en-GB" b="1" dirty="0"/>
              <a:t>Washington St</a:t>
            </a:r>
            <a:r>
              <a:rPr lang="en-GB" dirty="0"/>
              <a:t> demonstrate higher ride activity, likely due to their proximity to </a:t>
            </a:r>
            <a:r>
              <a:rPr lang="en-GB" dirty="0">
                <a:solidFill>
                  <a:schemeClr val="tx2"/>
                </a:solidFill>
              </a:rPr>
              <a:t>train or ferry services.</a:t>
            </a:r>
            <a:endParaRPr lang="en-GB" dirty="0"/>
          </a:p>
        </p:txBody>
      </p:sp>
      <p:pic>
        <p:nvPicPr>
          <p:cNvPr id="4" name="Picture 3">
            <a:extLst>
              <a:ext uri="{FF2B5EF4-FFF2-40B4-BE49-F238E27FC236}">
                <a16:creationId xmlns:a16="http://schemas.microsoft.com/office/drawing/2014/main" id="{A80732D8-71E3-220F-873A-16E600599D97}"/>
              </a:ext>
            </a:extLst>
          </p:cNvPr>
          <p:cNvPicPr>
            <a:picLocks noChangeAspect="1"/>
          </p:cNvPicPr>
          <p:nvPr/>
        </p:nvPicPr>
        <p:blipFill>
          <a:blip r:embed="rId3"/>
          <a:stretch>
            <a:fillRect/>
          </a:stretch>
        </p:blipFill>
        <p:spPr>
          <a:xfrm>
            <a:off x="4516767" y="1387848"/>
            <a:ext cx="4547364" cy="2746375"/>
          </a:xfrm>
          <a:prstGeom prst="rect">
            <a:avLst/>
          </a:prstGeom>
        </p:spPr>
      </p:pic>
    </p:spTree>
    <p:extLst>
      <p:ext uri="{BB962C8B-B14F-4D97-AF65-F5344CB8AC3E}">
        <p14:creationId xmlns:p14="http://schemas.microsoft.com/office/powerpoint/2010/main" val="11062631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a:extLst>
              <a:ext uri="{FF2B5EF4-FFF2-40B4-BE49-F238E27FC236}">
                <a16:creationId xmlns:a16="http://schemas.microsoft.com/office/drawing/2014/main" id="{F9F8BCBE-CE2C-9F3C-E75D-0738200FA127}"/>
              </a:ext>
            </a:extLst>
          </p:cNvPr>
          <p:cNvPicPr>
            <a:picLocks noGrp="1" noChangeAspect="1"/>
          </p:cNvPicPr>
          <p:nvPr>
            <p:ph type="pic" idx="2"/>
          </p:nvPr>
        </p:nvPicPr>
        <p:blipFill>
          <a:blip r:embed="rId2"/>
          <a:srcRect l="2226" r="2226"/>
          <a:stretch/>
        </p:blipFill>
        <p:spPr>
          <a:prstGeom prst="ellipse">
            <a:avLst/>
          </a:prstGeom>
          <a:noFill/>
          <a:ln>
            <a:noFill/>
          </a:ln>
        </p:spPr>
      </p:pic>
      <p:sp>
        <p:nvSpPr>
          <p:cNvPr id="5" name="Google Shape;1049;p135">
            <a:extLst>
              <a:ext uri="{FF2B5EF4-FFF2-40B4-BE49-F238E27FC236}">
                <a16:creationId xmlns:a16="http://schemas.microsoft.com/office/drawing/2014/main" id="{545F3213-16CB-B2E4-80EC-E131C59A3DB0}"/>
              </a:ext>
            </a:extLst>
          </p:cNvPr>
          <p:cNvSpPr txBox="1">
            <a:spLocks noGrp="1"/>
          </p:cNvSpPr>
          <p:nvPr>
            <p:ph type="title"/>
          </p:nvPr>
        </p:nvSpPr>
        <p:spPr>
          <a:xfrm>
            <a:off x="316801" y="1649064"/>
            <a:ext cx="3779100" cy="1845372"/>
          </a:xfrm>
          <a:prstGeom prst="rect">
            <a:avLst/>
          </a:prstGeom>
          <a:noFill/>
          <a:ln>
            <a:noFill/>
          </a:ln>
        </p:spPr>
        <p:txBody>
          <a:bodyPr spcFirstLastPara="1" wrap="square" lIns="0" tIns="0" rIns="0" bIns="0" anchor="t" anchorCtr="0">
            <a:normAutofit/>
          </a:bodyPr>
          <a:lstStyle>
            <a:defPPr marR="0" lvl="0" algn="l" rtl="0">
              <a:lnSpc>
                <a:spcPct val="100000"/>
              </a:lnSpc>
              <a:spcBef>
                <a:spcPts val="0"/>
              </a:spcBef>
              <a:spcAft>
                <a:spcPts val="0"/>
              </a:spcAft>
            </a:defPPr>
            <a:lvl1pPr marL="457200" marR="0" lvl="0" indent="-228600" algn="l" rtl="0">
              <a:lnSpc>
                <a:spcPct val="100000"/>
              </a:lnSpc>
              <a:spcBef>
                <a:spcPts val="1000"/>
              </a:spcBef>
              <a:spcAft>
                <a:spcPts val="0"/>
              </a:spcAft>
              <a:buClr>
                <a:schemeClr val="lt2"/>
              </a:buClr>
              <a:buSzPts val="1800"/>
              <a:buFont typeface="Arial"/>
              <a:buNone/>
              <a:defRPr sz="1800" b="0" i="0" u="none" strike="noStrike" cap="none">
                <a:solidFill>
                  <a:schemeClr val="dk1"/>
                </a:solidFill>
                <a:latin typeface="Poppins"/>
                <a:ea typeface="Poppins"/>
                <a:cs typeface="Poppins"/>
                <a:sym typeface="Poppins"/>
              </a:defRPr>
            </a:lvl1pPr>
            <a:lvl2pPr marL="914400" marR="0" lvl="1" indent="-342900" algn="l" rtl="0">
              <a:lnSpc>
                <a:spcPct val="150000"/>
              </a:lnSpc>
              <a:spcBef>
                <a:spcPts val="500"/>
              </a:spcBef>
              <a:spcAft>
                <a:spcPts val="0"/>
              </a:spcAft>
              <a:buClr>
                <a:srgbClr val="0029FF"/>
              </a:buClr>
              <a:buSzPts val="1800"/>
              <a:buFont typeface="Arial"/>
              <a:buChar char="•"/>
              <a:defRPr sz="1800" b="0" i="0" u="none" strike="noStrike" cap="none">
                <a:solidFill>
                  <a:schemeClr val="dk1"/>
                </a:solidFill>
                <a:latin typeface="Poppins"/>
                <a:ea typeface="Poppins"/>
                <a:cs typeface="Poppins"/>
                <a:sym typeface="Poppins"/>
              </a:defRPr>
            </a:lvl2pPr>
            <a:lvl3pPr marL="1371600" marR="0" lvl="2" indent="-330200" algn="l" rtl="0">
              <a:lnSpc>
                <a:spcPct val="150000"/>
              </a:lnSpc>
              <a:spcBef>
                <a:spcPts val="500"/>
              </a:spcBef>
              <a:spcAft>
                <a:spcPts val="0"/>
              </a:spcAft>
              <a:buClr>
                <a:srgbClr val="0029FF"/>
              </a:buClr>
              <a:buSzPts val="1600"/>
              <a:buFont typeface="Arial"/>
              <a:buChar char="•"/>
              <a:defRPr sz="1600" b="0" i="0" u="none" strike="noStrike" cap="none">
                <a:solidFill>
                  <a:schemeClr val="dk1"/>
                </a:solidFill>
                <a:latin typeface="Poppins"/>
                <a:ea typeface="Poppins"/>
                <a:cs typeface="Poppins"/>
                <a:sym typeface="Poppins"/>
              </a:defRPr>
            </a:lvl3pPr>
            <a:lvl4pPr marL="1828800" marR="0" lvl="3" indent="-317500" algn="l" rtl="0">
              <a:lnSpc>
                <a:spcPct val="150000"/>
              </a:lnSpc>
              <a:spcBef>
                <a:spcPts val="500"/>
              </a:spcBef>
              <a:spcAft>
                <a:spcPts val="0"/>
              </a:spcAft>
              <a:buClr>
                <a:srgbClr val="0029FF"/>
              </a:buClr>
              <a:buSzPts val="1400"/>
              <a:buFont typeface="Arial"/>
              <a:buChar char="•"/>
              <a:defRPr sz="1400" b="0" i="0" u="none" strike="noStrike" cap="none">
                <a:solidFill>
                  <a:schemeClr val="dk1"/>
                </a:solidFill>
                <a:latin typeface="Poppins"/>
                <a:ea typeface="Poppins"/>
                <a:cs typeface="Poppins"/>
                <a:sym typeface="Poppins"/>
              </a:defRPr>
            </a:lvl4pPr>
            <a:lvl5pPr marL="2286000" marR="0" lvl="4" indent="-304800" algn="l" rtl="0">
              <a:lnSpc>
                <a:spcPct val="150000"/>
              </a:lnSpc>
              <a:spcBef>
                <a:spcPts val="500"/>
              </a:spcBef>
              <a:spcAft>
                <a:spcPts val="0"/>
              </a:spcAft>
              <a:buClr>
                <a:srgbClr val="0029FF"/>
              </a:buClr>
              <a:buSzPts val="1200"/>
              <a:buFont typeface="Arial"/>
              <a:buChar char="•"/>
              <a:defRPr sz="1200" b="0" i="0" u="none" strike="noStrike" cap="none">
                <a:solidFill>
                  <a:schemeClr val="dk1"/>
                </a:solidFill>
                <a:latin typeface="Poppins"/>
                <a:ea typeface="Poppins"/>
                <a:cs typeface="Poppins"/>
                <a:sym typeface="Poppins"/>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r>
              <a:rPr lang="en-GB" sz="1200" b="1" dirty="0"/>
              <a:t>High-Demand Stations</a:t>
            </a:r>
            <a:r>
              <a:rPr lang="en-GB" sz="1200" dirty="0"/>
              <a:t>:</a:t>
            </a:r>
          </a:p>
          <a:p>
            <a:pPr>
              <a:buFont typeface="Arial" panose="020B0604020202020204" pitchFamily="34" charset="0"/>
              <a:buChar char="•"/>
            </a:pPr>
            <a:r>
              <a:rPr lang="en-GB" sz="1200" b="1" dirty="0"/>
              <a:t>Hoboken</a:t>
            </a:r>
            <a:r>
              <a:rPr lang="en-GB" sz="1200" dirty="0"/>
              <a:t>: The Hoboken Terminal area has a significant concentration of activity, as seen by clusters with </a:t>
            </a:r>
            <a:r>
              <a:rPr lang="en-GB" sz="1200" b="1" dirty="0"/>
              <a:t>6,221</a:t>
            </a:r>
            <a:r>
              <a:rPr lang="en-GB" sz="1200" dirty="0"/>
              <a:t> and </a:t>
            </a:r>
            <a:r>
              <a:rPr lang="en-GB" sz="1200" b="1" dirty="0"/>
              <a:t>4,783</a:t>
            </a:r>
            <a:r>
              <a:rPr lang="en-GB" sz="1200" dirty="0"/>
              <a:t> rides. This station is likely a </a:t>
            </a:r>
            <a:r>
              <a:rPr lang="en-GB" sz="1200" dirty="0">
                <a:solidFill>
                  <a:schemeClr val="tx2"/>
                </a:solidFill>
              </a:rPr>
              <a:t>key transit hub.</a:t>
            </a:r>
            <a:endParaRPr lang="en-GB" sz="1200" dirty="0"/>
          </a:p>
          <a:p>
            <a:pPr>
              <a:buFont typeface="Arial" panose="020B0604020202020204" pitchFamily="34" charset="0"/>
              <a:buChar char="•"/>
            </a:pPr>
            <a:r>
              <a:rPr lang="en-GB" sz="1200" b="1" dirty="0"/>
              <a:t>Jersey City</a:t>
            </a:r>
            <a:r>
              <a:rPr lang="en-GB" sz="1200" dirty="0"/>
              <a:t>: Similar trends are visible, with clusters showing </a:t>
            </a:r>
            <a:r>
              <a:rPr lang="en-GB" sz="1200" b="1" dirty="0"/>
              <a:t>3,808</a:t>
            </a:r>
            <a:r>
              <a:rPr lang="en-GB" sz="1200" dirty="0"/>
              <a:t> and </a:t>
            </a:r>
            <a:r>
              <a:rPr lang="en-GB" sz="1200" b="1" dirty="0"/>
              <a:t>1,532</a:t>
            </a:r>
            <a:r>
              <a:rPr lang="en-GB" sz="1200" dirty="0"/>
              <a:t> rides.</a:t>
            </a:r>
          </a:p>
        </p:txBody>
      </p:sp>
      <p:sp>
        <p:nvSpPr>
          <p:cNvPr id="6" name="Google Shape;1048;p135">
            <a:extLst>
              <a:ext uri="{FF2B5EF4-FFF2-40B4-BE49-F238E27FC236}">
                <a16:creationId xmlns:a16="http://schemas.microsoft.com/office/drawing/2014/main" id="{0DAB6A1A-C4C9-C38F-41F9-FA93403A3F95}"/>
              </a:ext>
            </a:extLst>
          </p:cNvPr>
          <p:cNvSpPr txBox="1">
            <a:spLocks/>
          </p:cNvSpPr>
          <p:nvPr/>
        </p:nvSpPr>
        <p:spPr>
          <a:xfrm>
            <a:off x="315901" y="347724"/>
            <a:ext cx="3891826" cy="659198"/>
          </a:xfrm>
          <a:prstGeom prst="rect">
            <a:avLst/>
          </a:prstGeom>
        </p:spPr>
        <p:txBody>
          <a:bodyPr spcFirstLastPara="1" wrap="square" lIns="0" tIns="0" rIns="0" bIns="0" anchor="ctr"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Aft>
                <a:spcPts val="600"/>
              </a:spcAft>
              <a:buSzPts val="4400"/>
            </a:pPr>
            <a:r>
              <a:rPr lang="en-GB" b="1" dirty="0">
                <a:solidFill>
                  <a:schemeClr val="tx2"/>
                </a:solidFill>
              </a:rPr>
              <a:t>Heatmap of Bike Rides Across New York City</a:t>
            </a:r>
            <a:endParaRPr lang="en-DE" b="1" dirty="0">
              <a:solidFill>
                <a:schemeClr val="tx2"/>
              </a:solidFill>
            </a:endParaRPr>
          </a:p>
        </p:txBody>
      </p:sp>
    </p:spTree>
    <p:extLst>
      <p:ext uri="{BB962C8B-B14F-4D97-AF65-F5344CB8AC3E}">
        <p14:creationId xmlns:p14="http://schemas.microsoft.com/office/powerpoint/2010/main" val="6971928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046">
          <a:extLst>
            <a:ext uri="{FF2B5EF4-FFF2-40B4-BE49-F238E27FC236}">
              <a16:creationId xmlns:a16="http://schemas.microsoft.com/office/drawing/2014/main" id="{783F0C30-74E1-EF48-DBF6-AAFDD1154F6E}"/>
            </a:ext>
          </a:extLst>
        </p:cNvPr>
        <p:cNvGrpSpPr/>
        <p:nvPr/>
      </p:nvGrpSpPr>
      <p:grpSpPr>
        <a:xfrm>
          <a:off x="0" y="0"/>
          <a:ext cx="0" cy="0"/>
          <a:chOff x="0" y="0"/>
          <a:chExt cx="0" cy="0"/>
        </a:xfrm>
      </p:grpSpPr>
      <p:sp>
        <p:nvSpPr>
          <p:cNvPr id="1048" name="Google Shape;1048;p135">
            <a:extLst>
              <a:ext uri="{FF2B5EF4-FFF2-40B4-BE49-F238E27FC236}">
                <a16:creationId xmlns:a16="http://schemas.microsoft.com/office/drawing/2014/main" id="{E39B9F21-2627-CAEF-8723-53AC659C86FF}"/>
              </a:ext>
            </a:extLst>
          </p:cNvPr>
          <p:cNvSpPr txBox="1">
            <a:spLocks noGrp="1"/>
          </p:cNvSpPr>
          <p:nvPr>
            <p:ph type="title"/>
          </p:nvPr>
        </p:nvSpPr>
        <p:spPr>
          <a:xfrm>
            <a:off x="315951" y="274638"/>
            <a:ext cx="8510400" cy="352955"/>
          </a:xfrm>
        </p:spPr>
        <p:txBody>
          <a:bodyPr spcFirstLastPara="1" wrap="square" lIns="0" tIns="0" rIns="0" bIns="0" anchor="t" anchorCtr="0">
            <a:normAutofit/>
          </a:bodyPr>
          <a:lstStyle/>
          <a:p>
            <a:pPr marL="0" lvl="0" indent="0" rtl="0">
              <a:spcBef>
                <a:spcPts val="0"/>
              </a:spcBef>
              <a:spcAft>
                <a:spcPts val="0"/>
              </a:spcAft>
              <a:buSzPts val="4400"/>
              <a:buNone/>
            </a:pPr>
            <a:r>
              <a:rPr lang="en-GB" sz="1400" dirty="0"/>
              <a:t>Stations for Bike Traffic: Starts vs Ends</a:t>
            </a:r>
            <a:endParaRPr lang="en-DE" sz="2000" dirty="0"/>
          </a:p>
        </p:txBody>
      </p:sp>
      <p:sp>
        <p:nvSpPr>
          <p:cNvPr id="1049" name="Google Shape;1049;p135">
            <a:extLst>
              <a:ext uri="{FF2B5EF4-FFF2-40B4-BE49-F238E27FC236}">
                <a16:creationId xmlns:a16="http://schemas.microsoft.com/office/drawing/2014/main" id="{14EF2366-6714-9FCC-3C67-D8D14FF0D5B0}"/>
              </a:ext>
            </a:extLst>
          </p:cNvPr>
          <p:cNvSpPr txBox="1">
            <a:spLocks noGrp="1"/>
          </p:cNvSpPr>
          <p:nvPr>
            <p:ph type="body" idx="1"/>
          </p:nvPr>
        </p:nvSpPr>
        <p:spPr>
          <a:xfrm>
            <a:off x="315952" y="1468430"/>
            <a:ext cx="4131358" cy="2206639"/>
          </a:xfrm>
        </p:spPr>
        <p:txBody>
          <a:bodyPr spcFirstLastPara="1" wrap="square" lIns="0" tIns="0" rIns="0" bIns="0" anchor="t" anchorCtr="0">
            <a:normAutofit/>
          </a:bodyPr>
          <a:lstStyle/>
          <a:p>
            <a:pPr>
              <a:buFont typeface="Arial" panose="020B0604020202020204" pitchFamily="34" charset="0"/>
              <a:buChar char="•"/>
            </a:pPr>
            <a:r>
              <a:rPr lang="en-GB" sz="1000" b="1" dirty="0"/>
              <a:t>Dominant Hubs: Hoboken Terminal </a:t>
            </a:r>
            <a:r>
              <a:rPr lang="en-GB" sz="1000" dirty="0"/>
              <a:t>leads in both starting and ending rides, showing its </a:t>
            </a:r>
            <a:r>
              <a:rPr lang="en-GB" sz="1000" dirty="0">
                <a:solidFill>
                  <a:schemeClr val="tx2"/>
                </a:solidFill>
              </a:rPr>
              <a:t>significance as a central node </a:t>
            </a:r>
            <a:r>
              <a:rPr lang="en-GB" sz="1000" dirty="0"/>
              <a:t>for commuters and local travellers.</a:t>
            </a:r>
          </a:p>
          <a:p>
            <a:pPr>
              <a:buFont typeface="Arial" panose="020B0604020202020204" pitchFamily="34" charset="0"/>
              <a:buChar char="•"/>
            </a:pPr>
            <a:r>
              <a:rPr lang="en-GB" sz="1000" b="1" dirty="0"/>
              <a:t>Grove St PATH</a:t>
            </a:r>
            <a:r>
              <a:rPr lang="en-GB" sz="1000" dirty="0"/>
              <a:t> is the </a:t>
            </a:r>
            <a:r>
              <a:rPr lang="en-GB" sz="1000" dirty="0">
                <a:solidFill>
                  <a:schemeClr val="tx2"/>
                </a:solidFill>
              </a:rPr>
              <a:t>second most trafficked station</a:t>
            </a:r>
            <a:r>
              <a:rPr lang="en-GB" sz="1000" dirty="0"/>
              <a:t>, highlighting the importance of maintaining and growing infrastructure in this area.</a:t>
            </a:r>
          </a:p>
          <a:p>
            <a:pPr>
              <a:buFont typeface="Arial" panose="020B0604020202020204" pitchFamily="34" charset="0"/>
              <a:buChar char="•"/>
            </a:pPr>
            <a:r>
              <a:rPr lang="en-GB" sz="1000" b="1" dirty="0"/>
              <a:t>Consistent Stations: City Hall (Washington St &amp; 1 St)</a:t>
            </a:r>
            <a:r>
              <a:rPr lang="en-GB" sz="1000" dirty="0"/>
              <a:t> ranks consistently across both metrics, indicating </a:t>
            </a:r>
            <a:r>
              <a:rPr lang="en-GB" sz="1000" dirty="0">
                <a:solidFill>
                  <a:schemeClr val="tx2"/>
                </a:solidFill>
              </a:rPr>
              <a:t>balanced inflow and outflow</a:t>
            </a:r>
            <a:r>
              <a:rPr lang="en-GB" sz="1000" dirty="0"/>
              <a:t> of bikes.</a:t>
            </a:r>
          </a:p>
          <a:p>
            <a:pPr>
              <a:buFont typeface="Arial" panose="020B0604020202020204" pitchFamily="34" charset="0"/>
              <a:buChar char="•"/>
            </a:pPr>
            <a:endParaRPr lang="en-GB" sz="1000" dirty="0"/>
          </a:p>
        </p:txBody>
      </p:sp>
      <p:pic>
        <p:nvPicPr>
          <p:cNvPr id="3" name="Picture 2">
            <a:extLst>
              <a:ext uri="{FF2B5EF4-FFF2-40B4-BE49-F238E27FC236}">
                <a16:creationId xmlns:a16="http://schemas.microsoft.com/office/drawing/2014/main" id="{816773E7-F2F9-7AC2-A1D9-2BE295B0956A}"/>
              </a:ext>
            </a:extLst>
          </p:cNvPr>
          <p:cNvPicPr>
            <a:picLocks noChangeAspect="1"/>
          </p:cNvPicPr>
          <p:nvPr/>
        </p:nvPicPr>
        <p:blipFill>
          <a:blip r:embed="rId3"/>
          <a:stretch>
            <a:fillRect/>
          </a:stretch>
        </p:blipFill>
        <p:spPr>
          <a:xfrm>
            <a:off x="4571151" y="627593"/>
            <a:ext cx="4322632" cy="2041667"/>
          </a:xfrm>
          <a:prstGeom prst="rect">
            <a:avLst/>
          </a:prstGeom>
        </p:spPr>
      </p:pic>
      <p:pic>
        <p:nvPicPr>
          <p:cNvPr id="5" name="Picture 4">
            <a:extLst>
              <a:ext uri="{FF2B5EF4-FFF2-40B4-BE49-F238E27FC236}">
                <a16:creationId xmlns:a16="http://schemas.microsoft.com/office/drawing/2014/main" id="{849FC41B-68DB-A2F5-86B0-8AFCF03A54E0}"/>
              </a:ext>
            </a:extLst>
          </p:cNvPr>
          <p:cNvPicPr>
            <a:picLocks noChangeAspect="1"/>
          </p:cNvPicPr>
          <p:nvPr/>
        </p:nvPicPr>
        <p:blipFill>
          <a:blip r:embed="rId4"/>
          <a:stretch>
            <a:fillRect/>
          </a:stretch>
        </p:blipFill>
        <p:spPr>
          <a:xfrm>
            <a:off x="4571151" y="2761036"/>
            <a:ext cx="4322632" cy="2041667"/>
          </a:xfrm>
          <a:prstGeom prst="rect">
            <a:avLst/>
          </a:prstGeom>
        </p:spPr>
      </p:pic>
    </p:spTree>
    <p:extLst>
      <p:ext uri="{BB962C8B-B14F-4D97-AF65-F5344CB8AC3E}">
        <p14:creationId xmlns:p14="http://schemas.microsoft.com/office/powerpoint/2010/main" val="36563510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046">
          <a:extLst>
            <a:ext uri="{FF2B5EF4-FFF2-40B4-BE49-F238E27FC236}">
              <a16:creationId xmlns:a16="http://schemas.microsoft.com/office/drawing/2014/main" id="{702ACD74-7978-BE21-D013-D42EBCE6136F}"/>
            </a:ext>
          </a:extLst>
        </p:cNvPr>
        <p:cNvGrpSpPr/>
        <p:nvPr/>
      </p:nvGrpSpPr>
      <p:grpSpPr>
        <a:xfrm>
          <a:off x="0" y="0"/>
          <a:ext cx="0" cy="0"/>
          <a:chOff x="0" y="0"/>
          <a:chExt cx="0" cy="0"/>
        </a:xfrm>
      </p:grpSpPr>
      <p:sp>
        <p:nvSpPr>
          <p:cNvPr id="1048" name="Google Shape;1048;p135">
            <a:extLst>
              <a:ext uri="{FF2B5EF4-FFF2-40B4-BE49-F238E27FC236}">
                <a16:creationId xmlns:a16="http://schemas.microsoft.com/office/drawing/2014/main" id="{CD7C6AB3-7596-A223-8E46-599E9D8AA566}"/>
              </a:ext>
            </a:extLst>
          </p:cNvPr>
          <p:cNvSpPr txBox="1">
            <a:spLocks noGrp="1"/>
          </p:cNvSpPr>
          <p:nvPr>
            <p:ph type="title"/>
          </p:nvPr>
        </p:nvSpPr>
        <p:spPr>
          <a:xfrm>
            <a:off x="315951" y="274638"/>
            <a:ext cx="8510400" cy="352955"/>
          </a:xfrm>
        </p:spPr>
        <p:txBody>
          <a:bodyPr spcFirstLastPara="1" wrap="square" lIns="0" tIns="0" rIns="0" bIns="0" anchor="t" anchorCtr="0">
            <a:normAutofit/>
          </a:bodyPr>
          <a:lstStyle/>
          <a:p>
            <a:pPr marL="0" lvl="0" indent="0" rtl="0">
              <a:spcBef>
                <a:spcPts val="0"/>
              </a:spcBef>
              <a:spcAft>
                <a:spcPts val="0"/>
              </a:spcAft>
              <a:buSzPts val="4400"/>
              <a:buNone/>
            </a:pPr>
            <a:r>
              <a:rPr lang="en-GB" sz="1400" dirty="0"/>
              <a:t>Hourly Bike Inflow and Outflow by Station</a:t>
            </a:r>
            <a:endParaRPr lang="en-DE" sz="1400" dirty="0"/>
          </a:p>
        </p:txBody>
      </p:sp>
      <p:sp>
        <p:nvSpPr>
          <p:cNvPr id="1049" name="Google Shape;1049;p135">
            <a:extLst>
              <a:ext uri="{FF2B5EF4-FFF2-40B4-BE49-F238E27FC236}">
                <a16:creationId xmlns:a16="http://schemas.microsoft.com/office/drawing/2014/main" id="{4544562F-155F-643F-330C-AFA0C3D249C7}"/>
              </a:ext>
            </a:extLst>
          </p:cNvPr>
          <p:cNvSpPr txBox="1">
            <a:spLocks noGrp="1"/>
          </p:cNvSpPr>
          <p:nvPr>
            <p:ph type="body" idx="1"/>
          </p:nvPr>
        </p:nvSpPr>
        <p:spPr>
          <a:xfrm>
            <a:off x="5333999" y="1170709"/>
            <a:ext cx="3325091" cy="2940954"/>
          </a:xfrm>
        </p:spPr>
        <p:txBody>
          <a:bodyPr spcFirstLastPara="1" wrap="square" lIns="0" tIns="0" rIns="0" bIns="0" anchor="t" anchorCtr="0">
            <a:normAutofit/>
          </a:bodyPr>
          <a:lstStyle/>
          <a:p>
            <a:pPr>
              <a:buFont typeface="Arial" panose="020B0604020202020204" pitchFamily="34" charset="0"/>
              <a:buChar char="•"/>
            </a:pPr>
            <a:r>
              <a:rPr lang="en-GB" sz="1000" b="1" dirty="0"/>
              <a:t>Inflow:</a:t>
            </a:r>
            <a:r>
              <a:rPr lang="en-GB" sz="1000" dirty="0"/>
              <a:t> Refers to bikes arriving at a station (rides ending).</a:t>
            </a:r>
          </a:p>
          <a:p>
            <a:pPr>
              <a:buFont typeface="Arial" panose="020B0604020202020204" pitchFamily="34" charset="0"/>
              <a:buChar char="•"/>
            </a:pPr>
            <a:r>
              <a:rPr lang="en-GB" sz="1000" b="1" dirty="0"/>
              <a:t>Outflow:</a:t>
            </a:r>
            <a:r>
              <a:rPr lang="en-GB" sz="1000" dirty="0"/>
              <a:t> Refers to bikes leaving from a station (rides starting).</a:t>
            </a:r>
          </a:p>
          <a:p>
            <a:pPr>
              <a:buFont typeface="Arial" panose="020B0604020202020204" pitchFamily="34" charset="0"/>
              <a:buChar char="•"/>
            </a:pPr>
            <a:r>
              <a:rPr lang="en-GB" sz="1000" b="1" dirty="0"/>
              <a:t>Imbalance:</a:t>
            </a:r>
            <a:r>
              <a:rPr lang="en-GB" sz="1000" dirty="0"/>
              <a:t> The difference between inflow and outflow at various hours of the day and across different stations is shown through colour intensity:</a:t>
            </a:r>
          </a:p>
          <a:p>
            <a:pPr marL="571500" lvl="1" indent="0">
              <a:buNone/>
            </a:pPr>
            <a:r>
              <a:rPr lang="en-GB" sz="1000" b="1" dirty="0"/>
              <a:t>Red</a:t>
            </a:r>
            <a:r>
              <a:rPr lang="en-GB" sz="1000" dirty="0"/>
              <a:t> represents a higher inflow than outflow (more bikes arriving than leaving).</a:t>
            </a:r>
          </a:p>
          <a:p>
            <a:pPr marL="571500" lvl="1" indent="0">
              <a:buNone/>
            </a:pPr>
            <a:r>
              <a:rPr lang="en-GB" sz="1000" b="1" dirty="0"/>
              <a:t>Blue</a:t>
            </a:r>
            <a:r>
              <a:rPr lang="en-GB" sz="1000" dirty="0"/>
              <a:t> represents a higher outflow than inflow (more bikes leaving than arriving).</a:t>
            </a:r>
          </a:p>
        </p:txBody>
      </p:sp>
      <p:pic>
        <p:nvPicPr>
          <p:cNvPr id="4" name="Picture 3">
            <a:extLst>
              <a:ext uri="{FF2B5EF4-FFF2-40B4-BE49-F238E27FC236}">
                <a16:creationId xmlns:a16="http://schemas.microsoft.com/office/drawing/2014/main" id="{AD5B4A9C-4274-50B2-D31F-63749FFCA5A4}"/>
              </a:ext>
            </a:extLst>
          </p:cNvPr>
          <p:cNvPicPr>
            <a:picLocks noChangeAspect="1"/>
          </p:cNvPicPr>
          <p:nvPr/>
        </p:nvPicPr>
        <p:blipFill>
          <a:blip r:embed="rId3"/>
          <a:stretch>
            <a:fillRect/>
          </a:stretch>
        </p:blipFill>
        <p:spPr>
          <a:xfrm>
            <a:off x="315951" y="1031837"/>
            <a:ext cx="4570224" cy="3079826"/>
          </a:xfrm>
          <a:prstGeom prst="rect">
            <a:avLst/>
          </a:prstGeom>
        </p:spPr>
      </p:pic>
    </p:spTree>
    <p:extLst>
      <p:ext uri="{BB962C8B-B14F-4D97-AF65-F5344CB8AC3E}">
        <p14:creationId xmlns:p14="http://schemas.microsoft.com/office/powerpoint/2010/main" val="21140055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046">
          <a:extLst>
            <a:ext uri="{FF2B5EF4-FFF2-40B4-BE49-F238E27FC236}">
              <a16:creationId xmlns:a16="http://schemas.microsoft.com/office/drawing/2014/main" id="{F0FC081F-6BFC-D324-DFAD-BC0EDB455DF9}"/>
            </a:ext>
          </a:extLst>
        </p:cNvPr>
        <p:cNvGrpSpPr/>
        <p:nvPr/>
      </p:nvGrpSpPr>
      <p:grpSpPr>
        <a:xfrm>
          <a:off x="0" y="0"/>
          <a:ext cx="0" cy="0"/>
          <a:chOff x="0" y="0"/>
          <a:chExt cx="0" cy="0"/>
        </a:xfrm>
      </p:grpSpPr>
      <p:sp>
        <p:nvSpPr>
          <p:cNvPr id="1048" name="Google Shape;1048;p135">
            <a:extLst>
              <a:ext uri="{FF2B5EF4-FFF2-40B4-BE49-F238E27FC236}">
                <a16:creationId xmlns:a16="http://schemas.microsoft.com/office/drawing/2014/main" id="{F6747AE8-4C37-3BFB-FDD5-EF37C1BCCA8F}"/>
              </a:ext>
            </a:extLst>
          </p:cNvPr>
          <p:cNvSpPr txBox="1">
            <a:spLocks noGrp="1"/>
          </p:cNvSpPr>
          <p:nvPr>
            <p:ph type="title"/>
          </p:nvPr>
        </p:nvSpPr>
        <p:spPr>
          <a:xfrm>
            <a:off x="315951" y="274638"/>
            <a:ext cx="8510400" cy="352955"/>
          </a:xfrm>
        </p:spPr>
        <p:txBody>
          <a:bodyPr spcFirstLastPara="1" wrap="square" lIns="0" tIns="0" rIns="0" bIns="0" anchor="t" anchorCtr="0">
            <a:normAutofit/>
          </a:bodyPr>
          <a:lstStyle/>
          <a:p>
            <a:pPr marL="0" lvl="0" indent="0" rtl="0">
              <a:spcBef>
                <a:spcPts val="0"/>
              </a:spcBef>
              <a:spcAft>
                <a:spcPts val="0"/>
              </a:spcAft>
              <a:buSzPts val="4400"/>
              <a:buNone/>
            </a:pPr>
            <a:r>
              <a:rPr lang="en-GB" sz="1050" dirty="0"/>
              <a:t>Bike Type Usage Analysis: Weekdays vs Weekends</a:t>
            </a:r>
            <a:endParaRPr lang="en-DE" sz="2000" dirty="0"/>
          </a:p>
        </p:txBody>
      </p:sp>
      <p:sp>
        <p:nvSpPr>
          <p:cNvPr id="1049" name="Google Shape;1049;p135">
            <a:extLst>
              <a:ext uri="{FF2B5EF4-FFF2-40B4-BE49-F238E27FC236}">
                <a16:creationId xmlns:a16="http://schemas.microsoft.com/office/drawing/2014/main" id="{69F7D4DE-04AB-9C51-47EE-CABD074D4FC1}"/>
              </a:ext>
            </a:extLst>
          </p:cNvPr>
          <p:cNvSpPr txBox="1">
            <a:spLocks noGrp="1"/>
          </p:cNvSpPr>
          <p:nvPr>
            <p:ph type="body" idx="1"/>
          </p:nvPr>
        </p:nvSpPr>
        <p:spPr>
          <a:xfrm>
            <a:off x="315951" y="2662223"/>
            <a:ext cx="8717213" cy="2206639"/>
          </a:xfrm>
        </p:spPr>
        <p:txBody>
          <a:bodyPr spcFirstLastPara="1" wrap="square" lIns="0" tIns="0" rIns="0" bIns="0" anchor="t" anchorCtr="0">
            <a:normAutofit fontScale="92500" lnSpcReduction="10000"/>
          </a:bodyPr>
          <a:lstStyle/>
          <a:p>
            <a:pPr marL="114300" indent="0">
              <a:buNone/>
            </a:pPr>
            <a:r>
              <a:rPr lang="en-GB" sz="1000" b="1" dirty="0"/>
              <a:t>Weekday Patterns</a:t>
            </a:r>
            <a:r>
              <a:rPr lang="en-GB" sz="1000" dirty="0"/>
              <a:t>:</a:t>
            </a:r>
          </a:p>
          <a:p>
            <a:pPr>
              <a:buFont typeface="Arial" panose="020B0604020202020204" pitchFamily="34" charset="0"/>
              <a:buChar char="•"/>
            </a:pPr>
            <a:r>
              <a:rPr lang="en-GB" sz="1000" b="1" dirty="0"/>
              <a:t>Electric bikes</a:t>
            </a:r>
            <a:r>
              <a:rPr lang="en-GB" sz="1000" dirty="0"/>
              <a:t> have a noticeable spike during the </a:t>
            </a:r>
            <a:r>
              <a:rPr lang="en-GB" sz="1000" dirty="0">
                <a:solidFill>
                  <a:schemeClr val="tx2"/>
                </a:solidFill>
              </a:rPr>
              <a:t>morning (7-9 AM) and evening (4-6 PM) </a:t>
            </a:r>
            <a:r>
              <a:rPr lang="en-GB" sz="1000" dirty="0"/>
              <a:t>rush hours, likely reflecting </a:t>
            </a:r>
            <a:r>
              <a:rPr lang="en-GB" sz="1000" b="1" dirty="0"/>
              <a:t>commuter behaviour</a:t>
            </a:r>
            <a:r>
              <a:rPr lang="en-GB" sz="1000" dirty="0"/>
              <a:t>.</a:t>
            </a:r>
          </a:p>
          <a:p>
            <a:pPr>
              <a:buFont typeface="Arial" panose="020B0604020202020204" pitchFamily="34" charset="0"/>
              <a:buChar char="•"/>
            </a:pPr>
            <a:r>
              <a:rPr lang="en-GB" sz="1000" b="1" dirty="0"/>
              <a:t>Classic bikes</a:t>
            </a:r>
            <a:r>
              <a:rPr lang="en-GB" sz="1000" dirty="0"/>
              <a:t> see relatively </a:t>
            </a:r>
            <a:r>
              <a:rPr lang="en-GB" sz="1000" dirty="0">
                <a:solidFill>
                  <a:schemeClr val="tx2"/>
                </a:solidFill>
              </a:rPr>
              <a:t>lower usage </a:t>
            </a:r>
            <a:r>
              <a:rPr lang="en-GB" sz="1000" dirty="0"/>
              <a:t>but follow similar time trends, showing consistent demand across the day.</a:t>
            </a:r>
          </a:p>
          <a:p>
            <a:pPr marL="114300" indent="0">
              <a:buNone/>
            </a:pPr>
            <a:r>
              <a:rPr lang="en-GB" sz="1000" b="1" dirty="0"/>
              <a:t>Weekend Patterns</a:t>
            </a:r>
            <a:r>
              <a:rPr lang="en-GB" sz="1000" dirty="0"/>
              <a:t>:</a:t>
            </a:r>
          </a:p>
          <a:p>
            <a:pPr>
              <a:buFont typeface="Arial" panose="020B0604020202020204" pitchFamily="34" charset="0"/>
              <a:buChar char="•"/>
            </a:pPr>
            <a:r>
              <a:rPr lang="en-GB" sz="1000" dirty="0"/>
              <a:t>Electric bikes are more popular in the </a:t>
            </a:r>
            <a:r>
              <a:rPr lang="en-GB" sz="1000" dirty="0">
                <a:solidFill>
                  <a:schemeClr val="tx2"/>
                </a:solidFill>
              </a:rPr>
              <a:t>late morning and afternoon</a:t>
            </a:r>
            <a:r>
              <a:rPr lang="en-GB" sz="1000" dirty="0"/>
              <a:t>, peaking between </a:t>
            </a:r>
            <a:r>
              <a:rPr lang="en-GB" sz="1000" b="1" dirty="0"/>
              <a:t>11 AM and 5 PM</a:t>
            </a:r>
            <a:r>
              <a:rPr lang="en-GB" sz="1000" dirty="0"/>
              <a:t>, likely reflecting </a:t>
            </a:r>
            <a:r>
              <a:rPr lang="en-GB" sz="1000" b="1" dirty="0"/>
              <a:t>leisure activities</a:t>
            </a:r>
            <a:r>
              <a:rPr lang="en-GB" sz="1000" dirty="0"/>
              <a:t>.</a:t>
            </a:r>
          </a:p>
          <a:p>
            <a:pPr>
              <a:buFont typeface="Arial" panose="020B0604020202020204" pitchFamily="34" charset="0"/>
              <a:buChar char="•"/>
            </a:pPr>
            <a:r>
              <a:rPr lang="en-GB" sz="1000" dirty="0"/>
              <a:t>Classic bikes follow a similar trend but </a:t>
            </a:r>
            <a:r>
              <a:rPr lang="en-GB" sz="1000" dirty="0">
                <a:solidFill>
                  <a:schemeClr val="tx2"/>
                </a:solidFill>
              </a:rPr>
              <a:t>see less overall usage compared to electric bikes</a:t>
            </a:r>
            <a:r>
              <a:rPr lang="en-GB" sz="1000" dirty="0"/>
              <a:t>, suggesting that users prefer electric bikes for longer or more frequent trips during the weekends.</a:t>
            </a:r>
          </a:p>
          <a:p>
            <a:pPr marL="114300" indent="0">
              <a:buNone/>
            </a:pPr>
            <a:r>
              <a:rPr lang="en-GB" sz="1000" b="1" dirty="0"/>
              <a:t>Top 10 Stations for Electric Bikes</a:t>
            </a:r>
            <a:r>
              <a:rPr lang="en-GB" sz="1000" dirty="0"/>
              <a:t>:</a:t>
            </a:r>
          </a:p>
          <a:p>
            <a:pPr>
              <a:buFont typeface="Arial" panose="020B0604020202020204" pitchFamily="34" charset="0"/>
              <a:buChar char="•"/>
            </a:pPr>
            <a:r>
              <a:rPr lang="en-GB" sz="1000" b="1" dirty="0"/>
              <a:t>Hoboken Terminal</a:t>
            </a:r>
            <a:r>
              <a:rPr lang="en-GB" sz="1000" dirty="0"/>
              <a:t> and </a:t>
            </a:r>
            <a:r>
              <a:rPr lang="en-GB" sz="1000" b="1" dirty="0"/>
              <a:t>Grove St PATH</a:t>
            </a:r>
            <a:r>
              <a:rPr lang="en-GB" sz="1000" dirty="0"/>
              <a:t> have the </a:t>
            </a:r>
            <a:r>
              <a:rPr lang="en-GB" sz="1000" dirty="0">
                <a:solidFill>
                  <a:schemeClr val="tx2"/>
                </a:solidFill>
              </a:rPr>
              <a:t>highest demand </a:t>
            </a:r>
            <a:r>
              <a:rPr lang="en-GB" sz="1000" dirty="0"/>
              <a:t>for electric bikes.</a:t>
            </a:r>
          </a:p>
        </p:txBody>
      </p:sp>
      <p:grpSp>
        <p:nvGrpSpPr>
          <p:cNvPr id="10" name="Group 9">
            <a:extLst>
              <a:ext uri="{FF2B5EF4-FFF2-40B4-BE49-F238E27FC236}">
                <a16:creationId xmlns:a16="http://schemas.microsoft.com/office/drawing/2014/main" id="{CC97F064-E814-3AA7-9986-82D0B4FC7AF1}"/>
              </a:ext>
            </a:extLst>
          </p:cNvPr>
          <p:cNvGrpSpPr/>
          <p:nvPr/>
        </p:nvGrpSpPr>
        <p:grpSpPr>
          <a:xfrm>
            <a:off x="387079" y="922313"/>
            <a:ext cx="8636319" cy="1649437"/>
            <a:chOff x="352442" y="761450"/>
            <a:chExt cx="8636319" cy="1649437"/>
          </a:xfrm>
        </p:grpSpPr>
        <p:pic>
          <p:nvPicPr>
            <p:cNvPr id="7" name="Picture 6">
              <a:extLst>
                <a:ext uri="{FF2B5EF4-FFF2-40B4-BE49-F238E27FC236}">
                  <a16:creationId xmlns:a16="http://schemas.microsoft.com/office/drawing/2014/main" id="{5796A04A-E429-2AFB-CAFE-4DCC8AA4F6F3}"/>
                </a:ext>
              </a:extLst>
            </p:cNvPr>
            <p:cNvPicPr>
              <a:picLocks noChangeAspect="1"/>
            </p:cNvPicPr>
            <p:nvPr/>
          </p:nvPicPr>
          <p:blipFill>
            <a:blip r:embed="rId3"/>
            <a:stretch>
              <a:fillRect/>
            </a:stretch>
          </p:blipFill>
          <p:spPr>
            <a:xfrm>
              <a:off x="6288795" y="761450"/>
              <a:ext cx="2699966" cy="1558963"/>
            </a:xfrm>
            <a:prstGeom prst="rect">
              <a:avLst/>
            </a:prstGeom>
          </p:spPr>
        </p:pic>
        <p:pic>
          <p:nvPicPr>
            <p:cNvPr id="9" name="Picture 8">
              <a:extLst>
                <a:ext uri="{FF2B5EF4-FFF2-40B4-BE49-F238E27FC236}">
                  <a16:creationId xmlns:a16="http://schemas.microsoft.com/office/drawing/2014/main" id="{BAE43CEA-572E-F78C-97A4-7E7DFFFEA844}"/>
                </a:ext>
              </a:extLst>
            </p:cNvPr>
            <p:cNvPicPr>
              <a:picLocks noChangeAspect="1"/>
            </p:cNvPicPr>
            <p:nvPr/>
          </p:nvPicPr>
          <p:blipFill>
            <a:blip r:embed="rId4"/>
            <a:stretch>
              <a:fillRect/>
            </a:stretch>
          </p:blipFill>
          <p:spPr>
            <a:xfrm>
              <a:off x="352442" y="761451"/>
              <a:ext cx="2699966" cy="1558963"/>
            </a:xfrm>
            <a:prstGeom prst="rect">
              <a:avLst/>
            </a:prstGeom>
          </p:spPr>
        </p:pic>
        <p:pic>
          <p:nvPicPr>
            <p:cNvPr id="4" name="Picture 3">
              <a:extLst>
                <a:ext uri="{FF2B5EF4-FFF2-40B4-BE49-F238E27FC236}">
                  <a16:creationId xmlns:a16="http://schemas.microsoft.com/office/drawing/2014/main" id="{B3C2F857-C460-94CA-0399-716E0719C3AC}"/>
                </a:ext>
              </a:extLst>
            </p:cNvPr>
            <p:cNvPicPr>
              <a:picLocks noChangeAspect="1"/>
            </p:cNvPicPr>
            <p:nvPr/>
          </p:nvPicPr>
          <p:blipFill>
            <a:blip r:embed="rId5"/>
            <a:stretch>
              <a:fillRect/>
            </a:stretch>
          </p:blipFill>
          <p:spPr>
            <a:xfrm>
              <a:off x="2997476" y="761451"/>
              <a:ext cx="3101973" cy="1649436"/>
            </a:xfrm>
            <a:prstGeom prst="rect">
              <a:avLst/>
            </a:prstGeom>
          </p:spPr>
        </p:pic>
      </p:grpSp>
    </p:spTree>
    <p:extLst>
      <p:ext uri="{BB962C8B-B14F-4D97-AF65-F5344CB8AC3E}">
        <p14:creationId xmlns:p14="http://schemas.microsoft.com/office/powerpoint/2010/main" val="12693767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046">
          <a:extLst>
            <a:ext uri="{FF2B5EF4-FFF2-40B4-BE49-F238E27FC236}">
              <a16:creationId xmlns:a16="http://schemas.microsoft.com/office/drawing/2014/main" id="{BE9AD739-D7DE-7AC1-8312-8B74897FEAD6}"/>
            </a:ext>
          </a:extLst>
        </p:cNvPr>
        <p:cNvGrpSpPr/>
        <p:nvPr/>
      </p:nvGrpSpPr>
      <p:grpSpPr>
        <a:xfrm>
          <a:off x="0" y="0"/>
          <a:ext cx="0" cy="0"/>
          <a:chOff x="0" y="0"/>
          <a:chExt cx="0" cy="0"/>
        </a:xfrm>
      </p:grpSpPr>
      <p:sp>
        <p:nvSpPr>
          <p:cNvPr id="1048" name="Google Shape;1048;p135">
            <a:extLst>
              <a:ext uri="{FF2B5EF4-FFF2-40B4-BE49-F238E27FC236}">
                <a16:creationId xmlns:a16="http://schemas.microsoft.com/office/drawing/2014/main" id="{5778CFB0-AAE1-D4F8-87FE-4802D8DFCE5C}"/>
              </a:ext>
            </a:extLst>
          </p:cNvPr>
          <p:cNvSpPr txBox="1">
            <a:spLocks noGrp="1"/>
          </p:cNvSpPr>
          <p:nvPr>
            <p:ph type="title"/>
          </p:nvPr>
        </p:nvSpPr>
        <p:spPr>
          <a:xfrm>
            <a:off x="315951" y="274638"/>
            <a:ext cx="8510400" cy="352955"/>
          </a:xfrm>
        </p:spPr>
        <p:txBody>
          <a:bodyPr spcFirstLastPara="1" wrap="square" lIns="0" tIns="0" rIns="0" bIns="0" anchor="t" anchorCtr="0">
            <a:normAutofit/>
          </a:bodyPr>
          <a:lstStyle/>
          <a:p>
            <a:pPr marL="0" lvl="0" indent="0" rtl="0">
              <a:spcBef>
                <a:spcPts val="0"/>
              </a:spcBef>
              <a:spcAft>
                <a:spcPts val="0"/>
              </a:spcAft>
              <a:buSzPts val="4400"/>
              <a:buNone/>
            </a:pPr>
            <a:r>
              <a:rPr lang="en-GB" sz="1400" dirty="0"/>
              <a:t>Popular Routes Comparison: Members vs Casual Users</a:t>
            </a:r>
            <a:endParaRPr lang="en-DE" sz="2000" dirty="0"/>
          </a:p>
        </p:txBody>
      </p:sp>
      <p:sp>
        <p:nvSpPr>
          <p:cNvPr id="1049" name="Google Shape;1049;p135">
            <a:extLst>
              <a:ext uri="{FF2B5EF4-FFF2-40B4-BE49-F238E27FC236}">
                <a16:creationId xmlns:a16="http://schemas.microsoft.com/office/drawing/2014/main" id="{FB343F18-AD86-25C9-D16A-B41A1CE98286}"/>
              </a:ext>
            </a:extLst>
          </p:cNvPr>
          <p:cNvSpPr txBox="1">
            <a:spLocks noGrp="1"/>
          </p:cNvSpPr>
          <p:nvPr>
            <p:ph type="body" idx="1"/>
          </p:nvPr>
        </p:nvSpPr>
        <p:spPr>
          <a:xfrm>
            <a:off x="315950" y="2843548"/>
            <a:ext cx="8447050" cy="2144739"/>
          </a:xfrm>
        </p:spPr>
        <p:txBody>
          <a:bodyPr spcFirstLastPara="1" wrap="square" lIns="0" tIns="0" rIns="0" bIns="0" anchor="t" anchorCtr="0">
            <a:normAutofit fontScale="40000" lnSpcReduction="20000"/>
          </a:bodyPr>
          <a:lstStyle/>
          <a:p>
            <a:pPr marL="114300" indent="0">
              <a:buNone/>
            </a:pPr>
            <a:r>
              <a:rPr lang="en-GB" b="1" dirty="0"/>
              <a:t>Members</a:t>
            </a:r>
            <a:r>
              <a:rPr lang="en-GB" dirty="0"/>
              <a:t>:</a:t>
            </a:r>
          </a:p>
          <a:p>
            <a:pPr>
              <a:buFont typeface="Arial" panose="020B0604020202020204" pitchFamily="34" charset="0"/>
              <a:buChar char="•"/>
            </a:pPr>
            <a:r>
              <a:rPr lang="en-GB" dirty="0"/>
              <a:t>The most popular route for members is </a:t>
            </a:r>
            <a:r>
              <a:rPr lang="en-GB" dirty="0">
                <a:solidFill>
                  <a:schemeClr val="tx2"/>
                </a:solidFill>
              </a:rPr>
              <a:t>Grove St PATH → Marin Light Rail and Marin Light Rail → Grove St PATH</a:t>
            </a:r>
            <a:r>
              <a:rPr lang="en-GB" dirty="0"/>
              <a:t>, showing a strong preference for connectivity between major transport hubs.</a:t>
            </a:r>
          </a:p>
          <a:p>
            <a:pPr>
              <a:buFont typeface="Arial" panose="020B0604020202020204" pitchFamily="34" charset="0"/>
              <a:buChar char="•"/>
            </a:pPr>
            <a:r>
              <a:rPr lang="en-GB" dirty="0"/>
              <a:t>Other high-frequency routes also centre around </a:t>
            </a:r>
            <a:r>
              <a:rPr lang="en-GB" dirty="0">
                <a:solidFill>
                  <a:schemeClr val="tx2"/>
                </a:solidFill>
              </a:rPr>
              <a:t>Liberty Light Rail and McGinley Square</a:t>
            </a:r>
            <a:r>
              <a:rPr lang="en-GB" dirty="0"/>
              <a:t>, indicating members frequently use these stations as commuting points.</a:t>
            </a:r>
          </a:p>
          <a:p>
            <a:pPr marL="114300" indent="0">
              <a:buNone/>
            </a:pPr>
            <a:r>
              <a:rPr lang="en-GB" b="1" dirty="0"/>
              <a:t>Casual Users</a:t>
            </a:r>
            <a:r>
              <a:rPr lang="en-GB" dirty="0"/>
              <a:t>:</a:t>
            </a:r>
          </a:p>
          <a:p>
            <a:pPr>
              <a:buFont typeface="Arial" panose="020B0604020202020204" pitchFamily="34" charset="0"/>
              <a:buChar char="•"/>
            </a:pPr>
            <a:r>
              <a:rPr lang="en-GB" dirty="0"/>
              <a:t>The top route for casual users is </a:t>
            </a:r>
            <a:r>
              <a:rPr lang="en-GB" dirty="0">
                <a:solidFill>
                  <a:schemeClr val="tx2"/>
                </a:solidFill>
              </a:rPr>
              <a:t>Hoboken Terminal → Hudson St &amp; Hudson Pl → Hoboken Ave at Monmouth St</a:t>
            </a:r>
            <a:r>
              <a:rPr lang="en-GB" dirty="0"/>
              <a:t>.</a:t>
            </a:r>
          </a:p>
          <a:p>
            <a:pPr>
              <a:buFont typeface="Arial" panose="020B0604020202020204" pitchFamily="34" charset="0"/>
              <a:buChar char="•"/>
            </a:pPr>
            <a:r>
              <a:rPr lang="en-GB" dirty="0"/>
              <a:t>Casual riders seem to favour scenic or tourist-friendly routes like </a:t>
            </a:r>
            <a:r>
              <a:rPr lang="en-GB" dirty="0">
                <a:solidFill>
                  <a:schemeClr val="tx2"/>
                </a:solidFill>
              </a:rPr>
              <a:t>South Waterfront Walkway and Hoboken Terminal</a:t>
            </a:r>
            <a:r>
              <a:rPr lang="en-GB" dirty="0"/>
              <a:t>.</a:t>
            </a:r>
          </a:p>
          <a:p>
            <a:pPr marL="114300" indent="0">
              <a:buNone/>
            </a:pPr>
            <a:r>
              <a:rPr lang="en-GB" b="1" dirty="0"/>
              <a:t>User Type vs. Bike Type Usage:</a:t>
            </a:r>
            <a:endParaRPr lang="en-GB" dirty="0"/>
          </a:p>
          <a:p>
            <a:pPr>
              <a:buFont typeface="Arial" panose="020B0604020202020204" pitchFamily="34" charset="0"/>
              <a:buChar char="•"/>
            </a:pPr>
            <a:r>
              <a:rPr lang="en-GB" b="1" dirty="0"/>
              <a:t>Members</a:t>
            </a:r>
            <a:r>
              <a:rPr lang="en-GB" dirty="0"/>
              <a:t> dominate in both classic and electric bike usage, particularly electric bikes.</a:t>
            </a:r>
          </a:p>
          <a:p>
            <a:pPr>
              <a:buFont typeface="Arial" panose="020B0604020202020204" pitchFamily="34" charset="0"/>
              <a:buChar char="•"/>
            </a:pPr>
            <a:r>
              <a:rPr lang="en-GB" b="1" dirty="0"/>
              <a:t>Casual Users</a:t>
            </a:r>
            <a:r>
              <a:rPr lang="en-GB" dirty="0"/>
              <a:t> prefer electric bikes more proportionally than members.</a:t>
            </a:r>
          </a:p>
          <a:p>
            <a:pPr marL="114300" indent="0">
              <a:buNone/>
            </a:pPr>
            <a:endParaRPr lang="en-GB" dirty="0"/>
          </a:p>
          <a:p>
            <a:pPr marL="114300" indent="0">
              <a:buNone/>
            </a:pPr>
            <a:endParaRPr lang="en-GB" dirty="0"/>
          </a:p>
        </p:txBody>
      </p:sp>
      <p:pic>
        <p:nvPicPr>
          <p:cNvPr id="3" name="Picture 2">
            <a:extLst>
              <a:ext uri="{FF2B5EF4-FFF2-40B4-BE49-F238E27FC236}">
                <a16:creationId xmlns:a16="http://schemas.microsoft.com/office/drawing/2014/main" id="{18D84C8F-679B-F46D-5886-6D1646B76B71}"/>
              </a:ext>
            </a:extLst>
          </p:cNvPr>
          <p:cNvPicPr>
            <a:picLocks noChangeAspect="1"/>
          </p:cNvPicPr>
          <p:nvPr/>
        </p:nvPicPr>
        <p:blipFill>
          <a:blip r:embed="rId3"/>
          <a:stretch>
            <a:fillRect/>
          </a:stretch>
        </p:blipFill>
        <p:spPr>
          <a:xfrm>
            <a:off x="315950" y="795075"/>
            <a:ext cx="5273370" cy="1888055"/>
          </a:xfrm>
          <a:prstGeom prst="rect">
            <a:avLst/>
          </a:prstGeom>
        </p:spPr>
      </p:pic>
      <p:pic>
        <p:nvPicPr>
          <p:cNvPr id="6" name="Picture 5">
            <a:extLst>
              <a:ext uri="{FF2B5EF4-FFF2-40B4-BE49-F238E27FC236}">
                <a16:creationId xmlns:a16="http://schemas.microsoft.com/office/drawing/2014/main" id="{0595D8AE-D15D-4992-145D-A9ABC7A5B722}"/>
              </a:ext>
            </a:extLst>
          </p:cNvPr>
          <p:cNvPicPr>
            <a:picLocks noChangeAspect="1"/>
          </p:cNvPicPr>
          <p:nvPr/>
        </p:nvPicPr>
        <p:blipFill>
          <a:blip r:embed="rId4"/>
          <a:stretch>
            <a:fillRect/>
          </a:stretch>
        </p:blipFill>
        <p:spPr>
          <a:xfrm>
            <a:off x="5922569" y="707159"/>
            <a:ext cx="2660322" cy="2056823"/>
          </a:xfrm>
          <a:prstGeom prst="rect">
            <a:avLst/>
          </a:prstGeom>
        </p:spPr>
      </p:pic>
    </p:spTree>
    <p:extLst>
      <p:ext uri="{BB962C8B-B14F-4D97-AF65-F5344CB8AC3E}">
        <p14:creationId xmlns:p14="http://schemas.microsoft.com/office/powerpoint/2010/main" val="13560121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06"/>
        <p:cNvGrpSpPr/>
        <p:nvPr/>
      </p:nvGrpSpPr>
      <p:grpSpPr>
        <a:xfrm>
          <a:off x="0" y="0"/>
          <a:ext cx="0" cy="0"/>
          <a:chOff x="0" y="0"/>
          <a:chExt cx="0" cy="0"/>
        </a:xfrm>
      </p:grpSpPr>
      <p:sp>
        <p:nvSpPr>
          <p:cNvPr id="1007" name="Google Shape;1007;p130"/>
          <p:cNvSpPr txBox="1">
            <a:spLocks noGrp="1"/>
          </p:cNvSpPr>
          <p:nvPr>
            <p:ph type="title"/>
          </p:nvPr>
        </p:nvSpPr>
        <p:spPr>
          <a:xfrm>
            <a:off x="315951" y="274639"/>
            <a:ext cx="8510400" cy="7668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SzPts val="4400"/>
              <a:buNone/>
            </a:pPr>
            <a:r>
              <a:rPr lang="en" dirty="0"/>
              <a:t>This is an agenda. In blue.</a:t>
            </a:r>
            <a:endParaRPr dirty="0"/>
          </a:p>
        </p:txBody>
      </p:sp>
      <p:sp>
        <p:nvSpPr>
          <p:cNvPr id="1008" name="Google Shape;1008;p130"/>
          <p:cNvSpPr txBox="1">
            <a:spLocks noGrp="1"/>
          </p:cNvSpPr>
          <p:nvPr>
            <p:ph type="body" idx="1"/>
          </p:nvPr>
        </p:nvSpPr>
        <p:spPr>
          <a:xfrm>
            <a:off x="1145628" y="1210088"/>
            <a:ext cx="5826900" cy="766800"/>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SzPts val="1500"/>
              <a:buNone/>
            </a:pPr>
            <a:r>
              <a:rPr lang="en" dirty="0"/>
              <a:t>About Me</a:t>
            </a:r>
            <a:endParaRPr dirty="0"/>
          </a:p>
        </p:txBody>
      </p:sp>
      <p:sp>
        <p:nvSpPr>
          <p:cNvPr id="1009" name="Google Shape;1009;p130"/>
          <p:cNvSpPr txBox="1">
            <a:spLocks noGrp="1"/>
          </p:cNvSpPr>
          <p:nvPr>
            <p:ph type="body" idx="2"/>
          </p:nvPr>
        </p:nvSpPr>
        <p:spPr>
          <a:xfrm>
            <a:off x="315952" y="2117209"/>
            <a:ext cx="708000" cy="766800"/>
          </a:xfrm>
          <a:prstGeom prst="rect">
            <a:avLst/>
          </a:prstGeom>
          <a:noFill/>
          <a:ln>
            <a:noFill/>
          </a:ln>
        </p:spPr>
        <p:txBody>
          <a:bodyPr spcFirstLastPara="1" wrap="square" lIns="0" tIns="72000" rIns="0" bIns="0" anchor="ctr" anchorCtr="0">
            <a:noAutofit/>
          </a:bodyPr>
          <a:lstStyle/>
          <a:p>
            <a:pPr marL="0" lvl="0" indent="0" algn="l" rtl="0">
              <a:lnSpc>
                <a:spcPct val="90000"/>
              </a:lnSpc>
              <a:spcBef>
                <a:spcPts val="0"/>
              </a:spcBef>
              <a:spcAft>
                <a:spcPts val="0"/>
              </a:spcAft>
              <a:buSzPts val="3000"/>
              <a:buNone/>
            </a:pPr>
            <a:r>
              <a:rPr lang="en"/>
              <a:t>02</a:t>
            </a:r>
            <a:endParaRPr/>
          </a:p>
        </p:txBody>
      </p:sp>
      <p:sp>
        <p:nvSpPr>
          <p:cNvPr id="1010" name="Google Shape;1010;p130"/>
          <p:cNvSpPr txBox="1">
            <a:spLocks noGrp="1"/>
          </p:cNvSpPr>
          <p:nvPr>
            <p:ph type="body" idx="3"/>
          </p:nvPr>
        </p:nvSpPr>
        <p:spPr>
          <a:xfrm>
            <a:off x="323973" y="3022255"/>
            <a:ext cx="708000" cy="766800"/>
          </a:xfrm>
          <a:prstGeom prst="rect">
            <a:avLst/>
          </a:prstGeom>
          <a:noFill/>
          <a:ln>
            <a:noFill/>
          </a:ln>
        </p:spPr>
        <p:txBody>
          <a:bodyPr spcFirstLastPara="1" wrap="square" lIns="0" tIns="72000" rIns="0" bIns="0" anchor="ctr" anchorCtr="0">
            <a:noAutofit/>
          </a:bodyPr>
          <a:lstStyle/>
          <a:p>
            <a:pPr marL="0" lvl="0" indent="0" algn="l" rtl="0">
              <a:lnSpc>
                <a:spcPct val="90000"/>
              </a:lnSpc>
              <a:spcBef>
                <a:spcPts val="0"/>
              </a:spcBef>
              <a:spcAft>
                <a:spcPts val="0"/>
              </a:spcAft>
              <a:buSzPts val="3000"/>
              <a:buNone/>
            </a:pPr>
            <a:r>
              <a:rPr lang="en"/>
              <a:t>03</a:t>
            </a:r>
            <a:endParaRPr/>
          </a:p>
        </p:txBody>
      </p:sp>
      <p:sp>
        <p:nvSpPr>
          <p:cNvPr id="1011" name="Google Shape;1011;p130"/>
          <p:cNvSpPr txBox="1">
            <a:spLocks noGrp="1"/>
          </p:cNvSpPr>
          <p:nvPr>
            <p:ph type="body" idx="4"/>
          </p:nvPr>
        </p:nvSpPr>
        <p:spPr>
          <a:xfrm>
            <a:off x="315952" y="3927284"/>
            <a:ext cx="708000" cy="766800"/>
          </a:xfrm>
          <a:prstGeom prst="rect">
            <a:avLst/>
          </a:prstGeom>
          <a:noFill/>
          <a:ln>
            <a:noFill/>
          </a:ln>
        </p:spPr>
        <p:txBody>
          <a:bodyPr spcFirstLastPara="1" wrap="square" lIns="0" tIns="72000" rIns="0" bIns="0" anchor="ctr" anchorCtr="0">
            <a:noAutofit/>
          </a:bodyPr>
          <a:lstStyle/>
          <a:p>
            <a:pPr marL="0" lvl="0" indent="0" algn="l" rtl="0">
              <a:lnSpc>
                <a:spcPct val="90000"/>
              </a:lnSpc>
              <a:spcBef>
                <a:spcPts val="0"/>
              </a:spcBef>
              <a:spcAft>
                <a:spcPts val="0"/>
              </a:spcAft>
              <a:buSzPts val="3000"/>
              <a:buNone/>
            </a:pPr>
            <a:r>
              <a:rPr lang="en" dirty="0"/>
              <a:t>04</a:t>
            </a:r>
            <a:endParaRPr dirty="0"/>
          </a:p>
        </p:txBody>
      </p:sp>
      <p:sp>
        <p:nvSpPr>
          <p:cNvPr id="1012" name="Google Shape;1012;p130"/>
          <p:cNvSpPr txBox="1">
            <a:spLocks noGrp="1"/>
          </p:cNvSpPr>
          <p:nvPr>
            <p:ph type="body" idx="5"/>
          </p:nvPr>
        </p:nvSpPr>
        <p:spPr>
          <a:xfrm>
            <a:off x="323973" y="1210089"/>
            <a:ext cx="708000" cy="766800"/>
          </a:xfrm>
          <a:prstGeom prst="rect">
            <a:avLst/>
          </a:prstGeom>
          <a:noFill/>
          <a:ln>
            <a:noFill/>
          </a:ln>
        </p:spPr>
        <p:txBody>
          <a:bodyPr spcFirstLastPara="1" wrap="square" lIns="0" tIns="72000" rIns="0" bIns="0" anchor="ctr" anchorCtr="0">
            <a:noAutofit/>
          </a:bodyPr>
          <a:lstStyle/>
          <a:p>
            <a:pPr marL="0" lvl="0" indent="0" algn="l" rtl="0">
              <a:lnSpc>
                <a:spcPct val="90000"/>
              </a:lnSpc>
              <a:spcBef>
                <a:spcPts val="0"/>
              </a:spcBef>
              <a:spcAft>
                <a:spcPts val="0"/>
              </a:spcAft>
              <a:buSzPts val="3000"/>
              <a:buNone/>
            </a:pPr>
            <a:r>
              <a:rPr lang="en" dirty="0"/>
              <a:t>01</a:t>
            </a:r>
            <a:endParaRPr dirty="0"/>
          </a:p>
        </p:txBody>
      </p:sp>
      <p:sp>
        <p:nvSpPr>
          <p:cNvPr id="1013" name="Google Shape;1013;p130"/>
          <p:cNvSpPr txBox="1">
            <a:spLocks noGrp="1"/>
          </p:cNvSpPr>
          <p:nvPr>
            <p:ph type="body" idx="6"/>
          </p:nvPr>
        </p:nvSpPr>
        <p:spPr>
          <a:xfrm>
            <a:off x="1145628" y="2117206"/>
            <a:ext cx="5826900" cy="766800"/>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SzPts val="1500"/>
              <a:buNone/>
            </a:pPr>
            <a:r>
              <a:rPr lang="en-US" dirty="0"/>
              <a:t>Data Overview</a:t>
            </a:r>
            <a:endParaRPr dirty="0"/>
          </a:p>
        </p:txBody>
      </p:sp>
      <p:sp>
        <p:nvSpPr>
          <p:cNvPr id="1014" name="Google Shape;1014;p130"/>
          <p:cNvSpPr txBox="1">
            <a:spLocks noGrp="1"/>
          </p:cNvSpPr>
          <p:nvPr>
            <p:ph type="body" idx="7"/>
          </p:nvPr>
        </p:nvSpPr>
        <p:spPr>
          <a:xfrm>
            <a:off x="1145628" y="3015738"/>
            <a:ext cx="5826900" cy="766800"/>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SzPts val="1500"/>
              <a:buNone/>
            </a:pPr>
            <a:r>
              <a:rPr lang="en" dirty="0"/>
              <a:t>Exploratory Data Analysis (EDA) </a:t>
            </a:r>
            <a:endParaRPr dirty="0"/>
          </a:p>
        </p:txBody>
      </p:sp>
      <p:sp>
        <p:nvSpPr>
          <p:cNvPr id="1015" name="Google Shape;1015;p130"/>
          <p:cNvSpPr txBox="1">
            <a:spLocks noGrp="1"/>
          </p:cNvSpPr>
          <p:nvPr>
            <p:ph type="body" idx="8"/>
          </p:nvPr>
        </p:nvSpPr>
        <p:spPr>
          <a:xfrm>
            <a:off x="1145628" y="3927281"/>
            <a:ext cx="5826900" cy="766800"/>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SzPts val="1500"/>
              <a:buNone/>
            </a:pPr>
            <a:r>
              <a:rPr lang="en-GB" dirty="0"/>
              <a:t>Business Growth Opportunities</a:t>
            </a: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019"/>
        <p:cNvGrpSpPr/>
        <p:nvPr/>
      </p:nvGrpSpPr>
      <p:grpSpPr>
        <a:xfrm>
          <a:off x="0" y="0"/>
          <a:ext cx="0" cy="0"/>
          <a:chOff x="0" y="0"/>
          <a:chExt cx="0" cy="0"/>
        </a:xfrm>
      </p:grpSpPr>
      <p:sp>
        <p:nvSpPr>
          <p:cNvPr id="1020" name="Google Shape;1020;p131"/>
          <p:cNvSpPr txBox="1">
            <a:spLocks noGrp="1"/>
          </p:cNvSpPr>
          <p:nvPr>
            <p:ph type="title"/>
          </p:nvPr>
        </p:nvSpPr>
        <p:spPr>
          <a:xfrm>
            <a:off x="315951" y="274639"/>
            <a:ext cx="8510400" cy="766800"/>
          </a:xfrm>
        </p:spPr>
        <p:txBody>
          <a:bodyPr spcFirstLastPara="1" wrap="square" lIns="0" tIns="0" rIns="0" bIns="0" anchor="ctr" anchorCtr="0">
            <a:normAutofit/>
          </a:bodyPr>
          <a:lstStyle/>
          <a:p>
            <a:pPr marL="0" lvl="0" indent="0" rtl="0">
              <a:spcBef>
                <a:spcPts val="0"/>
              </a:spcBef>
              <a:spcAft>
                <a:spcPts val="0"/>
              </a:spcAft>
              <a:buSzPts val="4400"/>
              <a:buNone/>
            </a:pPr>
            <a:r>
              <a:rPr lang="en-GB" dirty="0"/>
              <a:t>Predictive Modelling: Ride Demand Prediction</a:t>
            </a:r>
            <a:endParaRPr lang="en-DE" dirty="0"/>
          </a:p>
        </p:txBody>
      </p:sp>
      <p:grpSp>
        <p:nvGrpSpPr>
          <p:cNvPr id="32" name="Group 31">
            <a:extLst>
              <a:ext uri="{FF2B5EF4-FFF2-40B4-BE49-F238E27FC236}">
                <a16:creationId xmlns:a16="http://schemas.microsoft.com/office/drawing/2014/main" id="{1AEEB62C-0CA0-AC99-10CE-EC41BD763693}"/>
              </a:ext>
            </a:extLst>
          </p:cNvPr>
          <p:cNvGrpSpPr/>
          <p:nvPr/>
        </p:nvGrpSpPr>
        <p:grpSpPr>
          <a:xfrm>
            <a:off x="271070" y="1253552"/>
            <a:ext cx="8580120" cy="2684739"/>
            <a:chOff x="388620" y="1263669"/>
            <a:chExt cx="8580120" cy="2684739"/>
          </a:xfrm>
        </p:grpSpPr>
        <p:sp>
          <p:nvSpPr>
            <p:cNvPr id="8" name="Rounded Rectangle 7">
              <a:extLst>
                <a:ext uri="{FF2B5EF4-FFF2-40B4-BE49-F238E27FC236}">
                  <a16:creationId xmlns:a16="http://schemas.microsoft.com/office/drawing/2014/main" id="{A4FDD9F5-8000-F475-B67C-B687EC7B4976}"/>
                </a:ext>
              </a:extLst>
            </p:cNvPr>
            <p:cNvSpPr/>
            <p:nvPr/>
          </p:nvSpPr>
          <p:spPr>
            <a:xfrm>
              <a:off x="6422211" y="3399768"/>
              <a:ext cx="1127760" cy="54864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050" dirty="0">
                  <a:latin typeface="Palatino" pitchFamily="2" charset="77"/>
                  <a:ea typeface="Palatino" pitchFamily="2" charset="77"/>
                </a:rPr>
                <a:t>Model Evaluation</a:t>
              </a:r>
            </a:p>
          </p:txBody>
        </p:sp>
        <p:sp>
          <p:nvSpPr>
            <p:cNvPr id="9" name="Rounded Rectangle 8">
              <a:extLst>
                <a:ext uri="{FF2B5EF4-FFF2-40B4-BE49-F238E27FC236}">
                  <a16:creationId xmlns:a16="http://schemas.microsoft.com/office/drawing/2014/main" id="{08A22681-98C4-9E48-44BE-503219067E14}"/>
                </a:ext>
              </a:extLst>
            </p:cNvPr>
            <p:cNvSpPr/>
            <p:nvPr/>
          </p:nvSpPr>
          <p:spPr>
            <a:xfrm>
              <a:off x="7840980" y="2308858"/>
              <a:ext cx="1127760" cy="54864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050" dirty="0">
                  <a:latin typeface="Palatino" pitchFamily="2" charset="77"/>
                  <a:ea typeface="Palatino" pitchFamily="2" charset="77"/>
                </a:rPr>
                <a:t>Model Explanation</a:t>
              </a:r>
            </a:p>
          </p:txBody>
        </p:sp>
        <p:sp>
          <p:nvSpPr>
            <p:cNvPr id="10" name="Rounded Rectangle 9">
              <a:extLst>
                <a:ext uri="{FF2B5EF4-FFF2-40B4-BE49-F238E27FC236}">
                  <a16:creationId xmlns:a16="http://schemas.microsoft.com/office/drawing/2014/main" id="{DD02FEDE-E773-3198-55F6-8C457742E31D}"/>
                </a:ext>
              </a:extLst>
            </p:cNvPr>
            <p:cNvSpPr/>
            <p:nvPr/>
          </p:nvSpPr>
          <p:spPr>
            <a:xfrm>
              <a:off x="6396265" y="1263669"/>
              <a:ext cx="1127760" cy="54864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050" dirty="0">
                  <a:latin typeface="Palatino" pitchFamily="2" charset="77"/>
                  <a:ea typeface="Palatino" pitchFamily="2" charset="77"/>
                </a:rPr>
                <a:t>Fine Tuning</a:t>
              </a:r>
            </a:p>
          </p:txBody>
        </p:sp>
        <p:grpSp>
          <p:nvGrpSpPr>
            <p:cNvPr id="17" name="Group 16">
              <a:extLst>
                <a:ext uri="{FF2B5EF4-FFF2-40B4-BE49-F238E27FC236}">
                  <a16:creationId xmlns:a16="http://schemas.microsoft.com/office/drawing/2014/main" id="{E5E533CE-782F-97DA-785F-66E61908B2FD}"/>
                </a:ext>
              </a:extLst>
            </p:cNvPr>
            <p:cNvGrpSpPr/>
            <p:nvPr/>
          </p:nvGrpSpPr>
          <p:grpSpPr>
            <a:xfrm>
              <a:off x="388620" y="2263138"/>
              <a:ext cx="7109460" cy="640081"/>
              <a:chOff x="640080" y="2217420"/>
              <a:chExt cx="7452360" cy="548640"/>
            </a:xfrm>
          </p:grpSpPr>
          <p:sp>
            <p:nvSpPr>
              <p:cNvPr id="2" name="Rounded Rectangle 1">
                <a:extLst>
                  <a:ext uri="{FF2B5EF4-FFF2-40B4-BE49-F238E27FC236}">
                    <a16:creationId xmlns:a16="http://schemas.microsoft.com/office/drawing/2014/main" id="{82084B51-0C4C-09C5-B3FB-AD879FCC4C2D}"/>
                  </a:ext>
                </a:extLst>
              </p:cNvPr>
              <p:cNvSpPr/>
              <p:nvPr/>
            </p:nvSpPr>
            <p:spPr>
              <a:xfrm>
                <a:off x="640080" y="2217420"/>
                <a:ext cx="1074420" cy="54864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050" dirty="0">
                    <a:latin typeface="Palatino" pitchFamily="2" charset="77"/>
                    <a:ea typeface="Palatino" pitchFamily="2" charset="77"/>
                  </a:rPr>
                  <a:t>Data Extraction</a:t>
                </a:r>
              </a:p>
            </p:txBody>
          </p:sp>
          <p:sp>
            <p:nvSpPr>
              <p:cNvPr id="4" name="Rounded Rectangle 3">
                <a:extLst>
                  <a:ext uri="{FF2B5EF4-FFF2-40B4-BE49-F238E27FC236}">
                    <a16:creationId xmlns:a16="http://schemas.microsoft.com/office/drawing/2014/main" id="{EF272280-3504-ED7E-8CA8-76AD894BE0B8}"/>
                  </a:ext>
                </a:extLst>
              </p:cNvPr>
              <p:cNvSpPr/>
              <p:nvPr/>
            </p:nvSpPr>
            <p:spPr>
              <a:xfrm>
                <a:off x="2141220" y="2217420"/>
                <a:ext cx="1127760" cy="54864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050" dirty="0">
                    <a:latin typeface="Palatino" pitchFamily="2" charset="77"/>
                    <a:ea typeface="Palatino" pitchFamily="2" charset="77"/>
                  </a:rPr>
                  <a:t>Data Preprocessing</a:t>
                </a:r>
              </a:p>
            </p:txBody>
          </p:sp>
          <p:sp>
            <p:nvSpPr>
              <p:cNvPr id="5" name="Rounded Rectangle 4">
                <a:extLst>
                  <a:ext uri="{FF2B5EF4-FFF2-40B4-BE49-F238E27FC236}">
                    <a16:creationId xmlns:a16="http://schemas.microsoft.com/office/drawing/2014/main" id="{E2487FD7-4670-7DDB-3B09-E8A7918016D5}"/>
                  </a:ext>
                </a:extLst>
              </p:cNvPr>
              <p:cNvSpPr/>
              <p:nvPr/>
            </p:nvSpPr>
            <p:spPr>
              <a:xfrm>
                <a:off x="3695700" y="2217420"/>
                <a:ext cx="1127760" cy="54864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050" dirty="0">
                    <a:latin typeface="Palatino" pitchFamily="2" charset="77"/>
                    <a:ea typeface="Palatino" pitchFamily="2" charset="77"/>
                  </a:rPr>
                  <a:t>Feature Engineering</a:t>
                </a:r>
              </a:p>
            </p:txBody>
          </p:sp>
          <p:sp>
            <p:nvSpPr>
              <p:cNvPr id="6" name="Rounded Rectangle 5">
                <a:extLst>
                  <a:ext uri="{FF2B5EF4-FFF2-40B4-BE49-F238E27FC236}">
                    <a16:creationId xmlns:a16="http://schemas.microsoft.com/office/drawing/2014/main" id="{D907E838-7049-FDEC-A295-91DC31B5C70C}"/>
                  </a:ext>
                </a:extLst>
              </p:cNvPr>
              <p:cNvSpPr/>
              <p:nvPr/>
            </p:nvSpPr>
            <p:spPr>
              <a:xfrm>
                <a:off x="5250180" y="2217420"/>
                <a:ext cx="1287780" cy="54864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050" dirty="0">
                    <a:latin typeface="Palatino" pitchFamily="2" charset="77"/>
                    <a:ea typeface="Palatino" pitchFamily="2" charset="77"/>
                  </a:rPr>
                  <a:t>Split Training-Testing Dataset</a:t>
                </a:r>
              </a:p>
            </p:txBody>
          </p:sp>
          <p:sp>
            <p:nvSpPr>
              <p:cNvPr id="7" name="Rounded Rectangle 6">
                <a:extLst>
                  <a:ext uri="{FF2B5EF4-FFF2-40B4-BE49-F238E27FC236}">
                    <a16:creationId xmlns:a16="http://schemas.microsoft.com/office/drawing/2014/main" id="{3B07793A-9004-15EF-3294-FEE17FF9BDBE}"/>
                  </a:ext>
                </a:extLst>
              </p:cNvPr>
              <p:cNvSpPr/>
              <p:nvPr/>
            </p:nvSpPr>
            <p:spPr>
              <a:xfrm>
                <a:off x="6964680" y="2217420"/>
                <a:ext cx="1127760" cy="54864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050" dirty="0">
                    <a:latin typeface="Palatino" pitchFamily="2" charset="77"/>
                    <a:ea typeface="Palatino" pitchFamily="2" charset="77"/>
                  </a:rPr>
                  <a:t>ML Algorithms</a:t>
                </a:r>
              </a:p>
            </p:txBody>
          </p:sp>
          <p:cxnSp>
            <p:nvCxnSpPr>
              <p:cNvPr id="12" name="Straight Arrow Connector 11">
                <a:extLst>
                  <a:ext uri="{FF2B5EF4-FFF2-40B4-BE49-F238E27FC236}">
                    <a16:creationId xmlns:a16="http://schemas.microsoft.com/office/drawing/2014/main" id="{FE76AB56-234A-399B-35D4-38BBA70C6E2D}"/>
                  </a:ext>
                </a:extLst>
              </p:cNvPr>
              <p:cNvCxnSpPr>
                <a:stCxn id="2" idx="3"/>
                <a:endCxn id="4" idx="1"/>
              </p:cNvCxnSpPr>
              <p:nvPr/>
            </p:nvCxnSpPr>
            <p:spPr>
              <a:xfrm>
                <a:off x="1714500" y="2491740"/>
                <a:ext cx="42672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4" name="Straight Arrow Connector 13">
                <a:extLst>
                  <a:ext uri="{FF2B5EF4-FFF2-40B4-BE49-F238E27FC236}">
                    <a16:creationId xmlns:a16="http://schemas.microsoft.com/office/drawing/2014/main" id="{07B1E9D6-4AF2-E400-4DB8-D6F55A496267}"/>
                  </a:ext>
                </a:extLst>
              </p:cNvPr>
              <p:cNvCxnSpPr/>
              <p:nvPr/>
            </p:nvCxnSpPr>
            <p:spPr>
              <a:xfrm>
                <a:off x="3268980" y="2491740"/>
                <a:ext cx="42672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0B3F3F9F-8776-DD32-3AC6-1751943154C0}"/>
                  </a:ext>
                </a:extLst>
              </p:cNvPr>
              <p:cNvCxnSpPr/>
              <p:nvPr/>
            </p:nvCxnSpPr>
            <p:spPr>
              <a:xfrm>
                <a:off x="4823460" y="2491740"/>
                <a:ext cx="42672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8F5D905A-C341-B086-145E-B1B9EED5A47D}"/>
                  </a:ext>
                </a:extLst>
              </p:cNvPr>
              <p:cNvCxnSpPr/>
              <p:nvPr/>
            </p:nvCxnSpPr>
            <p:spPr>
              <a:xfrm>
                <a:off x="6537960" y="2491740"/>
                <a:ext cx="42672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cxnSp>
          <p:nvCxnSpPr>
            <p:cNvPr id="21" name="Straight Arrow Connector 20">
              <a:extLst>
                <a:ext uri="{FF2B5EF4-FFF2-40B4-BE49-F238E27FC236}">
                  <a16:creationId xmlns:a16="http://schemas.microsoft.com/office/drawing/2014/main" id="{D6F3A951-7097-1B6E-8EF9-1F31D358ADBC}"/>
                </a:ext>
              </a:extLst>
            </p:cNvPr>
            <p:cNvCxnSpPr>
              <a:stCxn id="7" idx="3"/>
              <a:endCxn id="9" idx="1"/>
            </p:cNvCxnSpPr>
            <p:nvPr/>
          </p:nvCxnSpPr>
          <p:spPr>
            <a:xfrm flipV="1">
              <a:off x="7498080" y="2583178"/>
              <a:ext cx="342900"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4" name="Straight Arrow Connector 23">
              <a:extLst>
                <a:ext uri="{FF2B5EF4-FFF2-40B4-BE49-F238E27FC236}">
                  <a16:creationId xmlns:a16="http://schemas.microsoft.com/office/drawing/2014/main" id="{7F5FAA77-95B1-A04D-8602-177E843DD82A}"/>
                </a:ext>
              </a:extLst>
            </p:cNvPr>
            <p:cNvCxnSpPr/>
            <p:nvPr/>
          </p:nvCxnSpPr>
          <p:spPr>
            <a:xfrm>
              <a:off x="6652260" y="1812309"/>
              <a:ext cx="0" cy="45082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a:extLst>
                <a:ext uri="{FF2B5EF4-FFF2-40B4-BE49-F238E27FC236}">
                  <a16:creationId xmlns:a16="http://schemas.microsoft.com/office/drawing/2014/main" id="{EC37A476-6DB5-05BE-77F7-285D12A5A525}"/>
                </a:ext>
              </a:extLst>
            </p:cNvPr>
            <p:cNvCxnSpPr>
              <a:cxnSpLocks/>
            </p:cNvCxnSpPr>
            <p:nvPr/>
          </p:nvCxnSpPr>
          <p:spPr>
            <a:xfrm>
              <a:off x="6652260" y="2903219"/>
              <a:ext cx="0" cy="49654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8" name="Straight Arrow Connector 27">
              <a:extLst>
                <a:ext uri="{FF2B5EF4-FFF2-40B4-BE49-F238E27FC236}">
                  <a16:creationId xmlns:a16="http://schemas.microsoft.com/office/drawing/2014/main" id="{D9070D0E-6D77-16CB-F9A0-42A1E64FBC94}"/>
                </a:ext>
              </a:extLst>
            </p:cNvPr>
            <p:cNvCxnSpPr/>
            <p:nvPr/>
          </p:nvCxnSpPr>
          <p:spPr>
            <a:xfrm flipV="1">
              <a:off x="7391400" y="2903219"/>
              <a:ext cx="0" cy="49654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0" name="Straight Arrow Connector 29">
              <a:extLst>
                <a:ext uri="{FF2B5EF4-FFF2-40B4-BE49-F238E27FC236}">
                  <a16:creationId xmlns:a16="http://schemas.microsoft.com/office/drawing/2014/main" id="{94315343-B91D-AAA9-1BDA-F7A5B0863D70}"/>
                </a:ext>
              </a:extLst>
            </p:cNvPr>
            <p:cNvCxnSpPr/>
            <p:nvPr/>
          </p:nvCxnSpPr>
          <p:spPr>
            <a:xfrm flipV="1">
              <a:off x="7353300" y="1812309"/>
              <a:ext cx="0" cy="45082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
        <p:nvSpPr>
          <p:cNvPr id="33" name="TextBox 32">
            <a:extLst>
              <a:ext uri="{FF2B5EF4-FFF2-40B4-BE49-F238E27FC236}">
                <a16:creationId xmlns:a16="http://schemas.microsoft.com/office/drawing/2014/main" id="{B5B4EA80-D91A-57C6-10C8-308F01F0CF5C}"/>
              </a:ext>
            </a:extLst>
          </p:cNvPr>
          <p:cNvSpPr txBox="1"/>
          <p:nvPr/>
        </p:nvSpPr>
        <p:spPr>
          <a:xfrm>
            <a:off x="198401" y="3640335"/>
            <a:ext cx="1172116" cy="215444"/>
          </a:xfrm>
          <a:prstGeom prst="rect">
            <a:avLst/>
          </a:prstGeom>
          <a:noFill/>
        </p:spPr>
        <p:txBody>
          <a:bodyPr wrap="none" rtlCol="0">
            <a:spAutoFit/>
          </a:bodyPr>
          <a:lstStyle/>
          <a:p>
            <a:r>
              <a:rPr lang="en-US" sz="800" b="1" dirty="0"/>
              <a:t>Jan 2024 - Aug 2024</a:t>
            </a:r>
          </a:p>
        </p:txBody>
      </p:sp>
      <p:sp>
        <p:nvSpPr>
          <p:cNvPr id="34" name="TextBox 33">
            <a:extLst>
              <a:ext uri="{FF2B5EF4-FFF2-40B4-BE49-F238E27FC236}">
                <a16:creationId xmlns:a16="http://schemas.microsoft.com/office/drawing/2014/main" id="{D341CC50-410B-4B07-453F-72C80514DFD4}"/>
              </a:ext>
            </a:extLst>
          </p:cNvPr>
          <p:cNvSpPr txBox="1"/>
          <p:nvPr/>
        </p:nvSpPr>
        <p:spPr>
          <a:xfrm>
            <a:off x="1579200" y="1095508"/>
            <a:ext cx="1502334" cy="461665"/>
          </a:xfrm>
          <a:prstGeom prst="rect">
            <a:avLst/>
          </a:prstGeom>
          <a:noFill/>
        </p:spPr>
        <p:txBody>
          <a:bodyPr wrap="none" rtlCol="0">
            <a:spAutoFit/>
          </a:bodyPr>
          <a:lstStyle/>
          <a:p>
            <a:pPr marL="171450" indent="-171450">
              <a:buFont typeface="Arial" panose="020B0604020202020204" pitchFamily="34" charset="0"/>
              <a:buChar char="•"/>
            </a:pPr>
            <a:r>
              <a:rPr lang="en-US" sz="800" b="1" dirty="0"/>
              <a:t>Remove Null Values</a:t>
            </a:r>
          </a:p>
          <a:p>
            <a:pPr marL="171450" indent="-171450">
              <a:buFont typeface="Arial" panose="020B0604020202020204" pitchFamily="34" charset="0"/>
              <a:buChar char="•"/>
            </a:pPr>
            <a:r>
              <a:rPr lang="en-US" sz="800" b="1" dirty="0"/>
              <a:t>Datatype Formatting</a:t>
            </a:r>
          </a:p>
          <a:p>
            <a:pPr marL="171450" indent="-171450">
              <a:buFont typeface="Arial" panose="020B0604020202020204" pitchFamily="34" charset="0"/>
              <a:buChar char="•"/>
            </a:pPr>
            <a:r>
              <a:rPr lang="en-US" sz="800" b="1" dirty="0"/>
              <a:t>Hourly data conversion</a:t>
            </a:r>
          </a:p>
        </p:txBody>
      </p:sp>
      <p:sp>
        <p:nvSpPr>
          <p:cNvPr id="35" name="TextBox 34">
            <a:extLst>
              <a:ext uri="{FF2B5EF4-FFF2-40B4-BE49-F238E27FC236}">
                <a16:creationId xmlns:a16="http://schemas.microsoft.com/office/drawing/2014/main" id="{4A612F27-4AD7-BFFB-6857-484AA4BE3068}"/>
              </a:ext>
            </a:extLst>
          </p:cNvPr>
          <p:cNvSpPr txBox="1"/>
          <p:nvPr/>
        </p:nvSpPr>
        <p:spPr>
          <a:xfrm>
            <a:off x="3118482" y="3653136"/>
            <a:ext cx="1249060" cy="461665"/>
          </a:xfrm>
          <a:prstGeom prst="rect">
            <a:avLst/>
          </a:prstGeom>
          <a:noFill/>
        </p:spPr>
        <p:txBody>
          <a:bodyPr wrap="none" rtlCol="0">
            <a:spAutoFit/>
          </a:bodyPr>
          <a:lstStyle/>
          <a:p>
            <a:pPr marL="171450" indent="-171450">
              <a:buFont typeface="Arial" panose="020B0604020202020204" pitchFamily="34" charset="0"/>
              <a:buChar char="•"/>
            </a:pPr>
            <a:r>
              <a:rPr lang="en-US" sz="800" b="1" dirty="0"/>
              <a:t>Add session </a:t>
            </a:r>
          </a:p>
          <a:p>
            <a:pPr marL="171450" indent="-171450">
              <a:buFont typeface="Arial" panose="020B0604020202020204" pitchFamily="34" charset="0"/>
              <a:buChar char="•"/>
            </a:pPr>
            <a:r>
              <a:rPr lang="en-US" sz="800" b="1" dirty="0"/>
              <a:t>Add day type</a:t>
            </a:r>
          </a:p>
          <a:p>
            <a:pPr marL="171450" indent="-171450">
              <a:buFont typeface="Arial" panose="020B0604020202020204" pitchFamily="34" charset="0"/>
              <a:buChar char="•"/>
            </a:pPr>
            <a:r>
              <a:rPr lang="en-US" sz="800" b="1" dirty="0"/>
              <a:t>Add time segment</a:t>
            </a:r>
          </a:p>
        </p:txBody>
      </p:sp>
      <p:sp>
        <p:nvSpPr>
          <p:cNvPr id="36" name="TextBox 35">
            <a:extLst>
              <a:ext uri="{FF2B5EF4-FFF2-40B4-BE49-F238E27FC236}">
                <a16:creationId xmlns:a16="http://schemas.microsoft.com/office/drawing/2014/main" id="{7DFB389A-913B-0D8E-5997-4CD6C49801CB}"/>
              </a:ext>
            </a:extLst>
          </p:cNvPr>
          <p:cNvSpPr txBox="1"/>
          <p:nvPr/>
        </p:nvSpPr>
        <p:spPr>
          <a:xfrm>
            <a:off x="7630720" y="1358595"/>
            <a:ext cx="1313180" cy="338554"/>
          </a:xfrm>
          <a:prstGeom prst="rect">
            <a:avLst/>
          </a:prstGeom>
          <a:noFill/>
        </p:spPr>
        <p:txBody>
          <a:bodyPr wrap="none" rtlCol="0">
            <a:spAutoFit/>
          </a:bodyPr>
          <a:lstStyle/>
          <a:p>
            <a:pPr marL="171450" indent="-171450">
              <a:buFont typeface="Arial" panose="020B0604020202020204" pitchFamily="34" charset="0"/>
              <a:buChar char="•"/>
            </a:pPr>
            <a:r>
              <a:rPr lang="en-US" sz="800" b="1" dirty="0"/>
              <a:t>SHAP</a:t>
            </a:r>
          </a:p>
          <a:p>
            <a:pPr marL="171450" indent="-171450">
              <a:buFont typeface="Arial" panose="020B0604020202020204" pitchFamily="34" charset="0"/>
              <a:buChar char="•"/>
            </a:pPr>
            <a:r>
              <a:rPr lang="en-US" sz="800" b="1" dirty="0"/>
              <a:t>Feature Importance</a:t>
            </a:r>
          </a:p>
        </p:txBody>
      </p:sp>
      <p:sp>
        <p:nvSpPr>
          <p:cNvPr id="37" name="Up Arrow 36">
            <a:extLst>
              <a:ext uri="{FF2B5EF4-FFF2-40B4-BE49-F238E27FC236}">
                <a16:creationId xmlns:a16="http://schemas.microsoft.com/office/drawing/2014/main" id="{9B71B22F-DDF0-E66E-0752-304B92020835}"/>
              </a:ext>
            </a:extLst>
          </p:cNvPr>
          <p:cNvSpPr/>
          <p:nvPr/>
        </p:nvSpPr>
        <p:spPr>
          <a:xfrm>
            <a:off x="771635" y="3022644"/>
            <a:ext cx="45719" cy="496550"/>
          </a:xfrm>
          <a:prstGeom prst="up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39" name="Up Arrow 38">
            <a:extLst>
              <a:ext uri="{FF2B5EF4-FFF2-40B4-BE49-F238E27FC236}">
                <a16:creationId xmlns:a16="http://schemas.microsoft.com/office/drawing/2014/main" id="{0D0D567C-9F74-910D-99E7-70651014BFF2}"/>
              </a:ext>
            </a:extLst>
          </p:cNvPr>
          <p:cNvSpPr/>
          <p:nvPr/>
        </p:nvSpPr>
        <p:spPr>
          <a:xfrm flipH="1">
            <a:off x="3701168" y="3107056"/>
            <a:ext cx="45719" cy="461665"/>
          </a:xfrm>
          <a:prstGeom prst="up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41" name="Down Arrow 40">
            <a:extLst>
              <a:ext uri="{FF2B5EF4-FFF2-40B4-BE49-F238E27FC236}">
                <a16:creationId xmlns:a16="http://schemas.microsoft.com/office/drawing/2014/main" id="{72CE8524-849B-6D83-015F-5A200049AF3D}"/>
              </a:ext>
            </a:extLst>
          </p:cNvPr>
          <p:cNvSpPr/>
          <p:nvPr/>
        </p:nvSpPr>
        <p:spPr>
          <a:xfrm>
            <a:off x="2229410" y="1628183"/>
            <a:ext cx="45719" cy="487680"/>
          </a:xfrm>
          <a:prstGeom prst="down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42" name="Down Arrow 41">
            <a:extLst>
              <a:ext uri="{FF2B5EF4-FFF2-40B4-BE49-F238E27FC236}">
                <a16:creationId xmlns:a16="http://schemas.microsoft.com/office/drawing/2014/main" id="{B60291AD-A0C3-7252-F2A3-AB7C7DF17462}"/>
              </a:ext>
            </a:extLst>
          </p:cNvPr>
          <p:cNvSpPr/>
          <p:nvPr/>
        </p:nvSpPr>
        <p:spPr>
          <a:xfrm flipH="1">
            <a:off x="5239309" y="1697149"/>
            <a:ext cx="45719" cy="418714"/>
          </a:xfrm>
          <a:prstGeom prst="down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F073BF9C-5EC4-A4C3-EA1B-7966122FA5B4}"/>
              </a:ext>
            </a:extLst>
          </p:cNvPr>
          <p:cNvSpPr txBox="1"/>
          <p:nvPr/>
        </p:nvSpPr>
        <p:spPr>
          <a:xfrm>
            <a:off x="6515422" y="4407196"/>
            <a:ext cx="654346" cy="461665"/>
          </a:xfrm>
          <a:prstGeom prst="rect">
            <a:avLst/>
          </a:prstGeom>
          <a:noFill/>
        </p:spPr>
        <p:txBody>
          <a:bodyPr wrap="none" rtlCol="0">
            <a:spAutoFit/>
          </a:bodyPr>
          <a:lstStyle/>
          <a:p>
            <a:pPr marL="171450" indent="-171450">
              <a:buFont typeface="Arial" panose="020B0604020202020204" pitchFamily="34" charset="0"/>
              <a:buChar char="•"/>
            </a:pPr>
            <a:r>
              <a:rPr lang="en-US" sz="800" b="1" dirty="0"/>
              <a:t>RMSE</a:t>
            </a:r>
          </a:p>
          <a:p>
            <a:pPr marL="171450" indent="-171450">
              <a:buFont typeface="Arial" panose="020B0604020202020204" pitchFamily="34" charset="0"/>
              <a:buChar char="•"/>
            </a:pPr>
            <a:r>
              <a:rPr lang="en-US" sz="800" b="1" dirty="0"/>
              <a:t>R2</a:t>
            </a:r>
          </a:p>
          <a:p>
            <a:pPr marL="171450" indent="-171450">
              <a:buFont typeface="Arial" panose="020B0604020202020204" pitchFamily="34" charset="0"/>
              <a:buChar char="•"/>
            </a:pPr>
            <a:r>
              <a:rPr lang="en-US" sz="800" b="1" dirty="0"/>
              <a:t>MSE</a:t>
            </a:r>
          </a:p>
        </p:txBody>
      </p:sp>
      <p:sp>
        <p:nvSpPr>
          <p:cNvPr id="45" name="Up Arrow 44">
            <a:extLst>
              <a:ext uri="{FF2B5EF4-FFF2-40B4-BE49-F238E27FC236}">
                <a16:creationId xmlns:a16="http://schemas.microsoft.com/office/drawing/2014/main" id="{FC62A038-1795-6199-926C-C1D5A300CCBF}"/>
              </a:ext>
            </a:extLst>
          </p:cNvPr>
          <p:cNvSpPr/>
          <p:nvPr/>
        </p:nvSpPr>
        <p:spPr>
          <a:xfrm>
            <a:off x="6845681" y="4043723"/>
            <a:ext cx="45719" cy="250084"/>
          </a:xfrm>
          <a:prstGeom prst="up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8C4D5AC0-9514-4616-916B-0F7AB6E3F4A2}"/>
              </a:ext>
            </a:extLst>
          </p:cNvPr>
          <p:cNvSpPr txBox="1"/>
          <p:nvPr/>
        </p:nvSpPr>
        <p:spPr>
          <a:xfrm>
            <a:off x="4722389" y="1323381"/>
            <a:ext cx="1085554" cy="338554"/>
          </a:xfrm>
          <a:prstGeom prst="rect">
            <a:avLst/>
          </a:prstGeom>
          <a:noFill/>
        </p:spPr>
        <p:txBody>
          <a:bodyPr wrap="none" rtlCol="0">
            <a:spAutoFit/>
          </a:bodyPr>
          <a:lstStyle/>
          <a:p>
            <a:pPr marL="171450" indent="-171450">
              <a:buFont typeface="Arial" panose="020B0604020202020204" pitchFamily="34" charset="0"/>
              <a:buChar char="•"/>
            </a:pPr>
            <a:r>
              <a:rPr lang="en-US" sz="800" b="1" dirty="0"/>
              <a:t>Training – 80%</a:t>
            </a:r>
          </a:p>
          <a:p>
            <a:pPr marL="171450" indent="-171450">
              <a:buFont typeface="Arial" panose="020B0604020202020204" pitchFamily="34" charset="0"/>
              <a:buChar char="•"/>
            </a:pPr>
            <a:r>
              <a:rPr lang="en-US" sz="800" b="1" dirty="0"/>
              <a:t>Testing – 20%</a:t>
            </a:r>
          </a:p>
        </p:txBody>
      </p:sp>
      <p:sp>
        <p:nvSpPr>
          <p:cNvPr id="47" name="Down Arrow 46">
            <a:extLst>
              <a:ext uri="{FF2B5EF4-FFF2-40B4-BE49-F238E27FC236}">
                <a16:creationId xmlns:a16="http://schemas.microsoft.com/office/drawing/2014/main" id="{17EA39D5-3CC1-D483-5CEA-BE95C37907C6}"/>
              </a:ext>
            </a:extLst>
          </p:cNvPr>
          <p:cNvSpPr/>
          <p:nvPr/>
        </p:nvSpPr>
        <p:spPr>
          <a:xfrm flipH="1">
            <a:off x="8264450" y="1788588"/>
            <a:ext cx="45719" cy="418714"/>
          </a:xfrm>
          <a:prstGeom prst="down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4" grpId="0"/>
      <p:bldP spid="35" grpId="0"/>
      <p:bldP spid="36" grpId="0"/>
      <p:bldP spid="37" grpId="0" animBg="1"/>
      <p:bldP spid="39" grpId="0" animBg="1"/>
      <p:bldP spid="41" grpId="0" animBg="1"/>
      <p:bldP spid="42" grpId="0" animBg="1"/>
      <p:bldP spid="44" grpId="0"/>
      <p:bldP spid="45" grpId="0" animBg="1"/>
      <p:bldP spid="46" grpId="0"/>
      <p:bldP spid="47"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025"/>
        <p:cNvGrpSpPr/>
        <p:nvPr/>
      </p:nvGrpSpPr>
      <p:grpSpPr>
        <a:xfrm>
          <a:off x="0" y="0"/>
          <a:ext cx="0" cy="0"/>
          <a:chOff x="0" y="0"/>
          <a:chExt cx="0" cy="0"/>
        </a:xfrm>
      </p:grpSpPr>
      <p:sp>
        <p:nvSpPr>
          <p:cNvPr id="1026" name="Google Shape;1026;p132"/>
          <p:cNvSpPr txBox="1">
            <a:spLocks noGrp="1"/>
          </p:cNvSpPr>
          <p:nvPr>
            <p:ph type="title"/>
          </p:nvPr>
        </p:nvSpPr>
        <p:spPr>
          <a:xfrm>
            <a:off x="315951" y="274638"/>
            <a:ext cx="8510400" cy="7668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SzPts val="4400"/>
              <a:buNone/>
            </a:pPr>
            <a:r>
              <a:rPr lang="en-US" dirty="0"/>
              <a:t>Model Evaluation</a:t>
            </a:r>
            <a:endParaRPr dirty="0"/>
          </a:p>
        </p:txBody>
      </p:sp>
      <p:graphicFrame>
        <p:nvGraphicFramePr>
          <p:cNvPr id="4" name="Table 3">
            <a:extLst>
              <a:ext uri="{FF2B5EF4-FFF2-40B4-BE49-F238E27FC236}">
                <a16:creationId xmlns:a16="http://schemas.microsoft.com/office/drawing/2014/main" id="{C0041078-76E1-890E-87DE-3B3AEF8F1487}"/>
              </a:ext>
            </a:extLst>
          </p:cNvPr>
          <p:cNvGraphicFramePr>
            <a:graphicFrameLocks noGrp="1"/>
          </p:cNvGraphicFramePr>
          <p:nvPr>
            <p:extLst>
              <p:ext uri="{D42A27DB-BD31-4B8C-83A1-F6EECF244321}">
                <p14:modId xmlns:p14="http://schemas.microsoft.com/office/powerpoint/2010/main" val="336213574"/>
              </p:ext>
            </p:extLst>
          </p:nvPr>
        </p:nvGraphicFramePr>
        <p:xfrm>
          <a:off x="538977" y="922135"/>
          <a:ext cx="5036634" cy="1649615"/>
        </p:xfrm>
        <a:graphic>
          <a:graphicData uri="http://schemas.openxmlformats.org/drawingml/2006/table">
            <a:tbl>
              <a:tblPr/>
              <a:tblGrid>
                <a:gridCol w="288983">
                  <a:extLst>
                    <a:ext uri="{9D8B030D-6E8A-4147-A177-3AD203B41FA5}">
                      <a16:colId xmlns:a16="http://schemas.microsoft.com/office/drawing/2014/main" val="4094597043"/>
                    </a:ext>
                  </a:extLst>
                </a:gridCol>
                <a:gridCol w="830269">
                  <a:extLst>
                    <a:ext uri="{9D8B030D-6E8A-4147-A177-3AD203B41FA5}">
                      <a16:colId xmlns:a16="http://schemas.microsoft.com/office/drawing/2014/main" val="302163569"/>
                    </a:ext>
                  </a:extLst>
                </a:gridCol>
                <a:gridCol w="559626">
                  <a:extLst>
                    <a:ext uri="{9D8B030D-6E8A-4147-A177-3AD203B41FA5}">
                      <a16:colId xmlns:a16="http://schemas.microsoft.com/office/drawing/2014/main" val="4229969110"/>
                    </a:ext>
                  </a:extLst>
                </a:gridCol>
                <a:gridCol w="559626">
                  <a:extLst>
                    <a:ext uri="{9D8B030D-6E8A-4147-A177-3AD203B41FA5}">
                      <a16:colId xmlns:a16="http://schemas.microsoft.com/office/drawing/2014/main" val="3411509162"/>
                    </a:ext>
                  </a:extLst>
                </a:gridCol>
                <a:gridCol w="559626">
                  <a:extLst>
                    <a:ext uri="{9D8B030D-6E8A-4147-A177-3AD203B41FA5}">
                      <a16:colId xmlns:a16="http://schemas.microsoft.com/office/drawing/2014/main" val="3933803621"/>
                    </a:ext>
                  </a:extLst>
                </a:gridCol>
                <a:gridCol w="559626">
                  <a:extLst>
                    <a:ext uri="{9D8B030D-6E8A-4147-A177-3AD203B41FA5}">
                      <a16:colId xmlns:a16="http://schemas.microsoft.com/office/drawing/2014/main" val="574396967"/>
                    </a:ext>
                  </a:extLst>
                </a:gridCol>
                <a:gridCol w="559626">
                  <a:extLst>
                    <a:ext uri="{9D8B030D-6E8A-4147-A177-3AD203B41FA5}">
                      <a16:colId xmlns:a16="http://schemas.microsoft.com/office/drawing/2014/main" val="366144161"/>
                    </a:ext>
                  </a:extLst>
                </a:gridCol>
                <a:gridCol w="559626">
                  <a:extLst>
                    <a:ext uri="{9D8B030D-6E8A-4147-A177-3AD203B41FA5}">
                      <a16:colId xmlns:a16="http://schemas.microsoft.com/office/drawing/2014/main" val="1561853564"/>
                    </a:ext>
                  </a:extLst>
                </a:gridCol>
                <a:gridCol w="559626">
                  <a:extLst>
                    <a:ext uri="{9D8B030D-6E8A-4147-A177-3AD203B41FA5}">
                      <a16:colId xmlns:a16="http://schemas.microsoft.com/office/drawing/2014/main" val="2263800192"/>
                    </a:ext>
                  </a:extLst>
                </a:gridCol>
              </a:tblGrid>
              <a:tr h="262867">
                <a:tc>
                  <a:txBody>
                    <a:bodyPr/>
                    <a:lstStyle/>
                    <a:p>
                      <a:pPr algn="r"/>
                      <a:endParaRPr lang="en-DE" sz="500" b="1" dirty="0">
                        <a:effectLs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r"/>
                      <a:r>
                        <a:rPr lang="en-GB" sz="500" b="1">
                          <a:effectLst/>
                        </a:rPr>
                        <a:t>Algorithm</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r"/>
                      <a:r>
                        <a:rPr lang="en-GB" sz="500" b="1">
                          <a:effectLst/>
                        </a:rPr>
                        <a:t>Train RMSE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r"/>
                      <a:r>
                        <a:rPr lang="en-GB" sz="500" b="1">
                          <a:effectLst/>
                        </a:rPr>
                        <a:t>Train R²</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r"/>
                      <a:r>
                        <a:rPr lang="en-GB" sz="500" b="1" dirty="0">
                          <a:effectLst/>
                        </a:rPr>
                        <a:t>Train MAE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r"/>
                      <a:r>
                        <a:rPr lang="en-GB" sz="500" b="1" dirty="0">
                          <a:effectLst/>
                        </a:rPr>
                        <a:t>Test RMSE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r"/>
                      <a:r>
                        <a:rPr lang="en-GB" sz="500" b="1">
                          <a:effectLst/>
                        </a:rPr>
                        <a:t>Test R²</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r"/>
                      <a:r>
                        <a:rPr lang="en-GB" sz="500" b="1">
                          <a:effectLst/>
                        </a:rPr>
                        <a:t>Test MAE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r"/>
                      <a:r>
                        <a:rPr lang="en-GB" sz="500" b="1" dirty="0">
                          <a:effectLst/>
                        </a:rPr>
                        <a:t>Time (s)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307505062"/>
                  </a:ext>
                </a:extLst>
              </a:tr>
              <a:tr h="154626">
                <a:tc>
                  <a:txBody>
                    <a:bodyPr/>
                    <a:lstStyle/>
                    <a:p>
                      <a:pPr fontAlgn="ctr"/>
                      <a:r>
                        <a:rPr lang="en-DE" sz="500" b="1">
                          <a:effectLst/>
                        </a:rPr>
                        <a:t>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r"/>
                      <a:r>
                        <a:rPr lang="en-GB" sz="500" dirty="0">
                          <a:effectLst/>
                        </a:rPr>
                        <a:t>Ridge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r"/>
                      <a:r>
                        <a:rPr lang="en-DE" sz="500">
                          <a:effectLst/>
                        </a:rPr>
                        <a:t>0.731936</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r"/>
                      <a:r>
                        <a:rPr lang="en-DE" sz="500">
                          <a:effectLst/>
                        </a:rPr>
                        <a:t>0.464270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r"/>
                      <a:r>
                        <a:rPr lang="en-DE" sz="500">
                          <a:effectLst/>
                        </a:rPr>
                        <a:t>0.544393</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r"/>
                      <a:r>
                        <a:rPr lang="en-DE" sz="500">
                          <a:effectLst/>
                        </a:rPr>
                        <a:t>0.764556</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r"/>
                      <a:r>
                        <a:rPr lang="en-DE" sz="500" dirty="0">
                          <a:effectLst/>
                        </a:rPr>
                        <a:t>0.437996</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r"/>
                      <a:r>
                        <a:rPr lang="en-DE" sz="500">
                          <a:effectLst/>
                        </a:rPr>
                        <a:t>0.570968</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r"/>
                      <a:r>
                        <a:rPr lang="en-DE" sz="500" dirty="0">
                          <a:effectLst/>
                        </a:rPr>
                        <a:t>0.095118</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59464697"/>
                  </a:ext>
                </a:extLst>
              </a:tr>
              <a:tr h="154626">
                <a:tc>
                  <a:txBody>
                    <a:bodyPr/>
                    <a:lstStyle/>
                    <a:p>
                      <a:pPr fontAlgn="ctr"/>
                      <a:r>
                        <a:rPr lang="en-DE" sz="500" b="1">
                          <a:effectLst/>
                        </a:rPr>
                        <a:t>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r"/>
                      <a:r>
                        <a:rPr lang="en-GB" sz="500">
                          <a:effectLst/>
                        </a:rPr>
                        <a:t>Lasso</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r"/>
                      <a:r>
                        <a:rPr lang="en-DE" sz="500">
                          <a:effectLst/>
                        </a:rPr>
                        <a:t>0.732339</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r"/>
                      <a:r>
                        <a:rPr lang="en-DE" sz="500">
                          <a:effectLst/>
                        </a:rPr>
                        <a:t>0.463680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r"/>
                      <a:r>
                        <a:rPr lang="en-DE" sz="500">
                          <a:effectLst/>
                        </a:rPr>
                        <a:t>0.544128</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r"/>
                      <a:r>
                        <a:rPr lang="en-DE" sz="500">
                          <a:effectLst/>
                        </a:rPr>
                        <a:t>0.763486</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r"/>
                      <a:r>
                        <a:rPr lang="en-DE" sz="500">
                          <a:effectLst/>
                        </a:rPr>
                        <a:t>0.439568</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r"/>
                      <a:r>
                        <a:rPr lang="en-DE" sz="500">
                          <a:effectLst/>
                        </a:rPr>
                        <a:t>0.568792</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r"/>
                      <a:r>
                        <a:rPr lang="en-DE" sz="500">
                          <a:effectLst/>
                        </a:rPr>
                        <a:t>0.093959</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082573587"/>
                  </a:ext>
                </a:extLst>
              </a:tr>
              <a:tr h="262867">
                <a:tc>
                  <a:txBody>
                    <a:bodyPr/>
                    <a:lstStyle/>
                    <a:p>
                      <a:pPr fontAlgn="ctr"/>
                      <a:r>
                        <a:rPr lang="en-DE" sz="500" b="1" dirty="0">
                          <a:effectLst/>
                        </a:rPr>
                        <a:t>2</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r"/>
                      <a:r>
                        <a:rPr lang="en-GB" sz="500">
                          <a:effectLst/>
                        </a:rPr>
                        <a:t>ElasticNet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r"/>
                      <a:r>
                        <a:rPr lang="en-DE" sz="500">
                          <a:effectLst/>
                        </a:rPr>
                        <a:t>0.731970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r"/>
                      <a:r>
                        <a:rPr lang="en-DE" sz="500">
                          <a:effectLst/>
                        </a:rPr>
                        <a:t>0.464220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r"/>
                      <a:r>
                        <a:rPr lang="en-DE" sz="500" dirty="0">
                          <a:effectLst/>
                        </a:rPr>
                        <a:t>0.544252</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r"/>
                      <a:r>
                        <a:rPr lang="en-DE" sz="500">
                          <a:effectLst/>
                        </a:rPr>
                        <a:t>0.764332</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r"/>
                      <a:r>
                        <a:rPr lang="en-DE" sz="500">
                          <a:effectLst/>
                        </a:rPr>
                        <a:t>0.438325</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r"/>
                      <a:r>
                        <a:rPr lang="en-DE" sz="500">
                          <a:effectLst/>
                        </a:rPr>
                        <a:t>0.570426</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r"/>
                      <a:r>
                        <a:rPr lang="en-DE" sz="500">
                          <a:effectLst/>
                        </a:rPr>
                        <a:t>0.219262</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4062009893"/>
                  </a:ext>
                </a:extLst>
              </a:tr>
              <a:tr h="262867">
                <a:tc>
                  <a:txBody>
                    <a:bodyPr/>
                    <a:lstStyle/>
                    <a:p>
                      <a:pPr fontAlgn="ctr"/>
                      <a:r>
                        <a:rPr lang="en-DE" sz="500" b="1">
                          <a:effectLst/>
                        </a:rPr>
                        <a:t>3</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r"/>
                      <a:r>
                        <a:rPr lang="en-GB" sz="500">
                          <a:effectLst/>
                        </a:rPr>
                        <a:t>RandomForest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r"/>
                      <a:r>
                        <a:rPr lang="en-DE" sz="500" dirty="0">
                          <a:effectLst/>
                        </a:rPr>
                        <a:t>0.329573</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r"/>
                      <a:r>
                        <a:rPr lang="en-DE" sz="500">
                          <a:effectLst/>
                        </a:rPr>
                        <a:t>0.891382</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r"/>
                      <a:r>
                        <a:rPr lang="en-DE" sz="500" dirty="0">
                          <a:effectLst/>
                        </a:rPr>
                        <a:t>0.205043</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r"/>
                      <a:r>
                        <a:rPr lang="en-DE" sz="500">
                          <a:effectLst/>
                        </a:rPr>
                        <a:t>0.381812</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r"/>
                      <a:r>
                        <a:rPr lang="en-DE" sz="500">
                          <a:effectLst/>
                        </a:rPr>
                        <a:t>0.859842</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r"/>
                      <a:r>
                        <a:rPr lang="en-DE" sz="500">
                          <a:effectLst/>
                        </a:rPr>
                        <a:t>0.245499</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r"/>
                      <a:r>
                        <a:rPr lang="en-DE" sz="500">
                          <a:effectLst/>
                        </a:rPr>
                        <a:t>135.831534</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384678234"/>
                  </a:ext>
                </a:extLst>
              </a:tr>
              <a:tr h="262867">
                <a:tc>
                  <a:txBody>
                    <a:bodyPr/>
                    <a:lstStyle/>
                    <a:p>
                      <a:pPr fontAlgn="ctr"/>
                      <a:r>
                        <a:rPr lang="en-DE" sz="500" b="1">
                          <a:effectLst/>
                        </a:rPr>
                        <a:t>4</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r"/>
                      <a:r>
                        <a:rPr lang="en-GB" sz="500">
                          <a:effectLst/>
                        </a:rPr>
                        <a:t>GradientBoosting</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r"/>
                      <a:r>
                        <a:rPr lang="en-DE" sz="500">
                          <a:effectLst/>
                        </a:rPr>
                        <a:t>0.345676</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r"/>
                      <a:r>
                        <a:rPr lang="en-DE" sz="500">
                          <a:effectLst/>
                        </a:rPr>
                        <a:t>0.880508</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r"/>
                      <a:r>
                        <a:rPr lang="en-DE" sz="500">
                          <a:effectLst/>
                        </a:rPr>
                        <a:t>0.219953</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r"/>
                      <a:r>
                        <a:rPr lang="en-DE" sz="500">
                          <a:effectLst/>
                        </a:rPr>
                        <a:t>0.377586</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r"/>
                      <a:r>
                        <a:rPr lang="en-DE" sz="500">
                          <a:effectLst/>
                        </a:rPr>
                        <a:t>0.862927</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r"/>
                      <a:r>
                        <a:rPr lang="en-DE" sz="500">
                          <a:effectLst/>
                        </a:rPr>
                        <a:t>0.244289</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r"/>
                      <a:r>
                        <a:rPr lang="en-DE" sz="500" dirty="0">
                          <a:effectLst/>
                        </a:rPr>
                        <a:t>84.114760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756522180"/>
                  </a:ext>
                </a:extLst>
              </a:tr>
              <a:tr h="262867">
                <a:tc>
                  <a:txBody>
                    <a:bodyPr/>
                    <a:lstStyle/>
                    <a:p>
                      <a:pPr fontAlgn="ctr"/>
                      <a:r>
                        <a:rPr lang="en-DE" sz="500" b="1" dirty="0">
                          <a:solidFill>
                            <a:schemeClr val="tx2"/>
                          </a:solidFill>
                          <a:effectLst/>
                        </a:rPr>
                        <a:t>5</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r"/>
                      <a:r>
                        <a:rPr lang="en-GB" sz="500">
                          <a:solidFill>
                            <a:schemeClr val="tx2"/>
                          </a:solidFill>
                          <a:effectLst/>
                        </a:rPr>
                        <a:t>XGBoost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r"/>
                      <a:r>
                        <a:rPr lang="en-DE" sz="500">
                          <a:solidFill>
                            <a:schemeClr val="tx2"/>
                          </a:solidFill>
                          <a:effectLst/>
                        </a:rPr>
                        <a:t>0.339084</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r"/>
                      <a:r>
                        <a:rPr lang="en-DE" sz="500">
                          <a:solidFill>
                            <a:schemeClr val="tx2"/>
                          </a:solidFill>
                          <a:effectLst/>
                        </a:rPr>
                        <a:t>0.885022</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r"/>
                      <a:r>
                        <a:rPr lang="en-DE" sz="500">
                          <a:solidFill>
                            <a:schemeClr val="tx2"/>
                          </a:solidFill>
                          <a:effectLst/>
                        </a:rPr>
                        <a:t>0.211853</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r"/>
                      <a:r>
                        <a:rPr lang="en-DE" sz="500">
                          <a:solidFill>
                            <a:schemeClr val="tx2"/>
                          </a:solidFill>
                          <a:effectLst/>
                        </a:rPr>
                        <a:t>0.374902</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r"/>
                      <a:r>
                        <a:rPr lang="en-DE" sz="500">
                          <a:solidFill>
                            <a:schemeClr val="tx2"/>
                          </a:solidFill>
                          <a:effectLst/>
                        </a:rPr>
                        <a:t>0.864869</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r"/>
                      <a:r>
                        <a:rPr lang="en-DE" sz="500" dirty="0">
                          <a:solidFill>
                            <a:schemeClr val="tx2"/>
                          </a:solidFill>
                          <a:effectLst/>
                        </a:rPr>
                        <a:t>0.240504</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r"/>
                      <a:r>
                        <a:rPr lang="en-DE" sz="500" dirty="0">
                          <a:solidFill>
                            <a:schemeClr val="tx2"/>
                          </a:solidFill>
                          <a:effectLst/>
                        </a:rPr>
                        <a:t>19.247043</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11703782"/>
                  </a:ext>
                </a:extLst>
              </a:tr>
            </a:tbl>
          </a:graphicData>
        </a:graphic>
      </p:graphicFrame>
      <p:sp>
        <p:nvSpPr>
          <p:cNvPr id="11" name="Google Shape;1049;p135">
            <a:extLst>
              <a:ext uri="{FF2B5EF4-FFF2-40B4-BE49-F238E27FC236}">
                <a16:creationId xmlns:a16="http://schemas.microsoft.com/office/drawing/2014/main" id="{E0D061B5-B390-8AC5-60BB-BECDB5F3ED14}"/>
              </a:ext>
            </a:extLst>
          </p:cNvPr>
          <p:cNvSpPr txBox="1">
            <a:spLocks noGrp="1"/>
          </p:cNvSpPr>
          <p:nvPr>
            <p:ph type="body" idx="1"/>
          </p:nvPr>
        </p:nvSpPr>
        <p:spPr>
          <a:xfrm>
            <a:off x="6321047" y="1311502"/>
            <a:ext cx="2408660" cy="584205"/>
          </a:xfrm>
        </p:spPr>
        <p:txBody>
          <a:bodyPr spcFirstLastPara="1" wrap="square" lIns="0" tIns="0" rIns="0" bIns="0" anchor="t" anchorCtr="0">
            <a:normAutofit/>
          </a:bodyPr>
          <a:lstStyle/>
          <a:p>
            <a:pPr marL="0" lvl="0" indent="0" rtl="0">
              <a:lnSpc>
                <a:spcPct val="90000"/>
              </a:lnSpc>
              <a:spcBef>
                <a:spcPts val="0"/>
              </a:spcBef>
              <a:spcAft>
                <a:spcPts val="600"/>
              </a:spcAft>
              <a:buSzPts val="1600"/>
              <a:buNone/>
            </a:pPr>
            <a:r>
              <a:rPr lang="en-GB" sz="1600" b="1" i="0" dirty="0">
                <a:effectLst/>
              </a:rPr>
              <a:t>ML Algorithms Evaluation Results</a:t>
            </a:r>
          </a:p>
        </p:txBody>
      </p:sp>
      <p:pic>
        <p:nvPicPr>
          <p:cNvPr id="3074" name="Picture 2">
            <a:extLst>
              <a:ext uri="{FF2B5EF4-FFF2-40B4-BE49-F238E27FC236}">
                <a16:creationId xmlns:a16="http://schemas.microsoft.com/office/drawing/2014/main" id="{CDEA23C5-137C-2C2F-86C4-1E6A9BDC07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5415" y="3049912"/>
            <a:ext cx="2203579" cy="1464232"/>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81D22F15-834F-59B3-5E30-40E9E3AC87ED}"/>
              </a:ext>
            </a:extLst>
          </p:cNvPr>
          <p:cNvSpPr txBox="1"/>
          <p:nvPr/>
        </p:nvSpPr>
        <p:spPr>
          <a:xfrm>
            <a:off x="315951" y="4599108"/>
            <a:ext cx="2369559" cy="246221"/>
          </a:xfrm>
          <a:prstGeom prst="rect">
            <a:avLst/>
          </a:prstGeom>
          <a:noFill/>
        </p:spPr>
        <p:txBody>
          <a:bodyPr wrap="none" rtlCol="0">
            <a:spAutoFit/>
          </a:bodyPr>
          <a:lstStyle/>
          <a:p>
            <a:r>
              <a:rPr lang="en-US" sz="1000" dirty="0"/>
              <a:t>Model Prediction (</a:t>
            </a:r>
            <a:r>
              <a:rPr lang="en-US" sz="1000" dirty="0">
                <a:solidFill>
                  <a:schemeClr val="tx2"/>
                </a:solidFill>
              </a:rPr>
              <a:t>Actual Vs Predicted</a:t>
            </a:r>
            <a:r>
              <a:rPr lang="en-US" sz="1000" dirty="0"/>
              <a:t>)</a:t>
            </a:r>
          </a:p>
        </p:txBody>
      </p:sp>
      <p:pic>
        <p:nvPicPr>
          <p:cNvPr id="3076" name="Picture 4">
            <a:extLst>
              <a:ext uri="{FF2B5EF4-FFF2-40B4-BE49-F238E27FC236}">
                <a16:creationId xmlns:a16="http://schemas.microsoft.com/office/drawing/2014/main" id="{3DDE1B13-7843-13ED-2786-88E6E8A8AC1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27361" y="3034320"/>
            <a:ext cx="2406816" cy="1330017"/>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746B3186-5D56-1F36-7FD1-F5529D360463}"/>
              </a:ext>
            </a:extLst>
          </p:cNvPr>
          <p:cNvSpPr txBox="1"/>
          <p:nvPr/>
        </p:nvSpPr>
        <p:spPr>
          <a:xfrm>
            <a:off x="3355794" y="4583009"/>
            <a:ext cx="2032929" cy="246221"/>
          </a:xfrm>
          <a:prstGeom prst="rect">
            <a:avLst/>
          </a:prstGeom>
          <a:noFill/>
        </p:spPr>
        <p:txBody>
          <a:bodyPr wrap="none" rtlCol="0">
            <a:spAutoFit/>
          </a:bodyPr>
          <a:lstStyle/>
          <a:p>
            <a:r>
              <a:rPr lang="en-US" sz="1000" dirty="0">
                <a:solidFill>
                  <a:schemeClr val="tx2"/>
                </a:solidFill>
              </a:rPr>
              <a:t>Features Importance </a:t>
            </a:r>
            <a:r>
              <a:rPr lang="en-US" sz="1000" dirty="0"/>
              <a:t>by </a:t>
            </a:r>
            <a:r>
              <a:rPr lang="en-US" sz="1000" dirty="0" err="1"/>
              <a:t>Xgboost</a:t>
            </a:r>
            <a:endParaRPr lang="en-US" sz="1000" dirty="0"/>
          </a:p>
        </p:txBody>
      </p:sp>
      <p:pic>
        <p:nvPicPr>
          <p:cNvPr id="15" name="Picture 14">
            <a:extLst>
              <a:ext uri="{FF2B5EF4-FFF2-40B4-BE49-F238E27FC236}">
                <a16:creationId xmlns:a16="http://schemas.microsoft.com/office/drawing/2014/main" id="{18EFB4B3-8DB5-3D20-C102-EF17692F6D45}"/>
              </a:ext>
            </a:extLst>
          </p:cNvPr>
          <p:cNvPicPr>
            <a:picLocks noChangeAspect="1"/>
          </p:cNvPicPr>
          <p:nvPr/>
        </p:nvPicPr>
        <p:blipFill>
          <a:blip r:embed="rId5"/>
          <a:stretch>
            <a:fillRect/>
          </a:stretch>
        </p:blipFill>
        <p:spPr>
          <a:xfrm>
            <a:off x="5872544" y="3842537"/>
            <a:ext cx="2976013" cy="613460"/>
          </a:xfrm>
          <a:prstGeom prst="rect">
            <a:avLst/>
          </a:prstGeom>
        </p:spPr>
      </p:pic>
      <p:pic>
        <p:nvPicPr>
          <p:cNvPr id="3078" name="Picture 6">
            <a:extLst>
              <a:ext uri="{FF2B5EF4-FFF2-40B4-BE49-F238E27FC236}">
                <a16:creationId xmlns:a16="http://schemas.microsoft.com/office/drawing/2014/main" id="{06817C6B-11FE-4E97-5F37-29629B9E573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42368" y="2505308"/>
            <a:ext cx="2590625" cy="1273724"/>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749804E5-1F65-C8A5-D7C1-166DE7787E98}"/>
              </a:ext>
            </a:extLst>
          </p:cNvPr>
          <p:cNvSpPr txBox="1"/>
          <p:nvPr/>
        </p:nvSpPr>
        <p:spPr>
          <a:xfrm>
            <a:off x="6337936" y="4583009"/>
            <a:ext cx="1943161" cy="246221"/>
          </a:xfrm>
          <a:prstGeom prst="rect">
            <a:avLst/>
          </a:prstGeom>
          <a:noFill/>
        </p:spPr>
        <p:txBody>
          <a:bodyPr wrap="none" rtlCol="0">
            <a:spAutoFit/>
          </a:bodyPr>
          <a:lstStyle/>
          <a:p>
            <a:r>
              <a:rPr lang="en-US" sz="1000" dirty="0">
                <a:solidFill>
                  <a:schemeClr val="tx2"/>
                </a:solidFill>
              </a:rPr>
              <a:t>Model </a:t>
            </a:r>
            <a:r>
              <a:rPr lang="en-US" sz="1000" dirty="0" err="1">
                <a:solidFill>
                  <a:schemeClr val="tx2"/>
                </a:solidFill>
              </a:rPr>
              <a:t>Explainability</a:t>
            </a:r>
            <a:r>
              <a:rPr lang="en-US" sz="1000" dirty="0">
                <a:solidFill>
                  <a:schemeClr val="tx2"/>
                </a:solidFill>
              </a:rPr>
              <a:t> </a:t>
            </a:r>
            <a:r>
              <a:rPr lang="en-US" sz="1000" dirty="0">
                <a:solidFill>
                  <a:schemeClr val="tx1"/>
                </a:solidFill>
              </a:rPr>
              <a:t>with </a:t>
            </a:r>
            <a:r>
              <a:rPr lang="en-US" sz="1000" dirty="0" err="1">
                <a:solidFill>
                  <a:schemeClr val="tx1"/>
                </a:solidFill>
              </a:rPr>
              <a:t>Shap</a:t>
            </a:r>
            <a:endParaRPr lang="en-US" sz="1000" dirty="0">
              <a:solidFill>
                <a:schemeClr val="tx1"/>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046">
          <a:extLst>
            <a:ext uri="{FF2B5EF4-FFF2-40B4-BE49-F238E27FC236}">
              <a16:creationId xmlns:a16="http://schemas.microsoft.com/office/drawing/2014/main" id="{0F302B40-8D9E-7441-9BAD-21802AD04C0A}"/>
            </a:ext>
          </a:extLst>
        </p:cNvPr>
        <p:cNvGrpSpPr/>
        <p:nvPr/>
      </p:nvGrpSpPr>
      <p:grpSpPr>
        <a:xfrm>
          <a:off x="0" y="0"/>
          <a:ext cx="0" cy="0"/>
          <a:chOff x="0" y="0"/>
          <a:chExt cx="0" cy="0"/>
        </a:xfrm>
      </p:grpSpPr>
      <p:sp>
        <p:nvSpPr>
          <p:cNvPr id="1048" name="Google Shape;1048;p135">
            <a:extLst>
              <a:ext uri="{FF2B5EF4-FFF2-40B4-BE49-F238E27FC236}">
                <a16:creationId xmlns:a16="http://schemas.microsoft.com/office/drawing/2014/main" id="{88A3DD52-5567-5ECD-BFC3-B48802A0CA5F}"/>
              </a:ext>
            </a:extLst>
          </p:cNvPr>
          <p:cNvSpPr txBox="1">
            <a:spLocks noGrp="1"/>
          </p:cNvSpPr>
          <p:nvPr>
            <p:ph type="title"/>
          </p:nvPr>
        </p:nvSpPr>
        <p:spPr>
          <a:xfrm>
            <a:off x="315951" y="274638"/>
            <a:ext cx="8510400" cy="352955"/>
          </a:xfrm>
        </p:spPr>
        <p:txBody>
          <a:bodyPr spcFirstLastPara="1" wrap="square" lIns="0" tIns="0" rIns="0" bIns="0" anchor="t" anchorCtr="0">
            <a:normAutofit/>
          </a:bodyPr>
          <a:lstStyle/>
          <a:p>
            <a:pPr marL="0" lvl="0" indent="0" rtl="0">
              <a:spcBef>
                <a:spcPts val="0"/>
              </a:spcBef>
              <a:spcAft>
                <a:spcPts val="0"/>
              </a:spcAft>
              <a:buSzPts val="4400"/>
              <a:buNone/>
            </a:pPr>
            <a:r>
              <a:rPr lang="en-DE" sz="2000" dirty="0"/>
              <a:t>Key Recommendations</a:t>
            </a:r>
          </a:p>
        </p:txBody>
      </p:sp>
      <p:sp>
        <p:nvSpPr>
          <p:cNvPr id="1049" name="Google Shape;1049;p135">
            <a:extLst>
              <a:ext uri="{FF2B5EF4-FFF2-40B4-BE49-F238E27FC236}">
                <a16:creationId xmlns:a16="http://schemas.microsoft.com/office/drawing/2014/main" id="{EAD34E76-41D6-1BEF-7B7A-7E731721444C}"/>
              </a:ext>
            </a:extLst>
          </p:cNvPr>
          <p:cNvSpPr txBox="1">
            <a:spLocks noGrp="1"/>
          </p:cNvSpPr>
          <p:nvPr>
            <p:ph type="body" idx="1"/>
          </p:nvPr>
        </p:nvSpPr>
        <p:spPr>
          <a:xfrm>
            <a:off x="315950" y="889852"/>
            <a:ext cx="8599450" cy="3742369"/>
          </a:xfrm>
        </p:spPr>
        <p:txBody>
          <a:bodyPr spcFirstLastPara="1" wrap="square" lIns="0" tIns="0" rIns="0" bIns="0" anchor="t" anchorCtr="0">
            <a:normAutofit/>
          </a:bodyPr>
          <a:lstStyle/>
          <a:p>
            <a:r>
              <a:rPr lang="en-GB" sz="1400" dirty="0">
                <a:solidFill>
                  <a:schemeClr val="tx2"/>
                </a:solidFill>
              </a:rPr>
              <a:t>Expand Fleet and Stations in High-Demand Areas </a:t>
            </a:r>
            <a:r>
              <a:rPr lang="en-GB" sz="1400" dirty="0"/>
              <a:t>Stations like Hoboken Terminal and Grove St PATH should have more electric bikes to meet the growing demand. </a:t>
            </a:r>
          </a:p>
          <a:p>
            <a:r>
              <a:rPr lang="en-GB" sz="1400" dirty="0">
                <a:solidFill>
                  <a:schemeClr val="tx2"/>
                </a:solidFill>
              </a:rPr>
              <a:t>Launch Seasonal Promotions </a:t>
            </a:r>
            <a:r>
              <a:rPr lang="en-GB" sz="1400" dirty="0"/>
              <a:t>and Incentives Introduce seasonal campaigns during high-demand months and targeted promotions for weekends to boost usage. </a:t>
            </a:r>
          </a:p>
          <a:p>
            <a:r>
              <a:rPr lang="en-GB" sz="1400" dirty="0">
                <a:solidFill>
                  <a:schemeClr val="tx2"/>
                </a:solidFill>
              </a:rPr>
              <a:t>Implement Dynamic Pricing </a:t>
            </a:r>
            <a:r>
              <a:rPr lang="en-GB" sz="1400" dirty="0"/>
              <a:t>Use dynamic pricing during peak demand hours (morning and evening) to manage demand and increase revenue.</a:t>
            </a:r>
          </a:p>
          <a:p>
            <a:r>
              <a:rPr lang="en-GB" sz="1400" dirty="0"/>
              <a:t>Right-Size the Fleet Based on Demand Reduce the number of bikes at low-demand stations and </a:t>
            </a:r>
            <a:r>
              <a:rPr lang="en-GB" sz="1400" dirty="0">
                <a:solidFill>
                  <a:schemeClr val="tx2"/>
                </a:solidFill>
              </a:rPr>
              <a:t>increase availability at high-demand stations</a:t>
            </a:r>
            <a:r>
              <a:rPr lang="en-GB" sz="1400" dirty="0"/>
              <a:t>.</a:t>
            </a:r>
          </a:p>
          <a:p>
            <a:r>
              <a:rPr lang="en-GB" sz="1400" dirty="0"/>
              <a:t> </a:t>
            </a:r>
            <a:r>
              <a:rPr lang="en-GB" sz="1400" dirty="0">
                <a:solidFill>
                  <a:schemeClr val="tx2"/>
                </a:solidFill>
              </a:rPr>
              <a:t>Targeted Maintenance Scheduling</a:t>
            </a:r>
            <a:r>
              <a:rPr lang="en-GB" sz="1400" dirty="0"/>
              <a:t> Prioritize electric bikes for maintenance as they have higher usage, ensuring minimal downtime during peak hours. </a:t>
            </a:r>
          </a:p>
          <a:p>
            <a:r>
              <a:rPr lang="en-GB" sz="1400" dirty="0"/>
              <a:t>Increase Membership Conversions Provide </a:t>
            </a:r>
            <a:r>
              <a:rPr lang="en-GB" sz="1400" dirty="0">
                <a:solidFill>
                  <a:schemeClr val="tx2"/>
                </a:solidFill>
              </a:rPr>
              <a:t>membership incentives </a:t>
            </a:r>
            <a:r>
              <a:rPr lang="en-GB" sz="1400" dirty="0"/>
              <a:t>for casual users, offering them benefits like discounted electric bike</a:t>
            </a:r>
            <a:endParaRPr lang="en-GB" sz="1400" i="0" dirty="0">
              <a:effectLst/>
            </a:endParaRPr>
          </a:p>
        </p:txBody>
      </p:sp>
    </p:spTree>
    <p:extLst>
      <p:ext uri="{BB962C8B-B14F-4D97-AF65-F5344CB8AC3E}">
        <p14:creationId xmlns:p14="http://schemas.microsoft.com/office/powerpoint/2010/main" val="41152480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046">
          <a:extLst>
            <a:ext uri="{FF2B5EF4-FFF2-40B4-BE49-F238E27FC236}">
              <a16:creationId xmlns:a16="http://schemas.microsoft.com/office/drawing/2014/main" id="{8103E487-2571-A2BD-7EA7-4B0FE50FBFBD}"/>
            </a:ext>
          </a:extLst>
        </p:cNvPr>
        <p:cNvGrpSpPr/>
        <p:nvPr/>
      </p:nvGrpSpPr>
      <p:grpSpPr>
        <a:xfrm>
          <a:off x="0" y="0"/>
          <a:ext cx="0" cy="0"/>
          <a:chOff x="0" y="0"/>
          <a:chExt cx="0" cy="0"/>
        </a:xfrm>
      </p:grpSpPr>
      <p:sp>
        <p:nvSpPr>
          <p:cNvPr id="1048" name="Google Shape;1048;p135">
            <a:extLst>
              <a:ext uri="{FF2B5EF4-FFF2-40B4-BE49-F238E27FC236}">
                <a16:creationId xmlns:a16="http://schemas.microsoft.com/office/drawing/2014/main" id="{0530CE50-6907-1D97-A7A6-F31B6EAAAFFB}"/>
              </a:ext>
            </a:extLst>
          </p:cNvPr>
          <p:cNvSpPr txBox="1">
            <a:spLocks noGrp="1"/>
          </p:cNvSpPr>
          <p:nvPr>
            <p:ph type="title"/>
          </p:nvPr>
        </p:nvSpPr>
        <p:spPr>
          <a:xfrm>
            <a:off x="315951" y="274638"/>
            <a:ext cx="8510400" cy="352955"/>
          </a:xfrm>
        </p:spPr>
        <p:txBody>
          <a:bodyPr spcFirstLastPara="1" wrap="square" lIns="0" tIns="0" rIns="0" bIns="0" anchor="t" anchorCtr="0">
            <a:normAutofit/>
          </a:bodyPr>
          <a:lstStyle/>
          <a:p>
            <a:pPr marL="0" lvl="0" indent="0" rtl="0">
              <a:spcBef>
                <a:spcPts val="0"/>
              </a:spcBef>
              <a:spcAft>
                <a:spcPts val="0"/>
              </a:spcAft>
              <a:buSzPts val="4400"/>
              <a:buNone/>
            </a:pPr>
            <a:r>
              <a:rPr lang="en-GB" sz="2000" dirty="0"/>
              <a:t>Overall Challenges in Data Processing and Modelling</a:t>
            </a:r>
            <a:endParaRPr lang="en-DE" sz="2000" dirty="0"/>
          </a:p>
        </p:txBody>
      </p:sp>
      <p:sp>
        <p:nvSpPr>
          <p:cNvPr id="1049" name="Google Shape;1049;p135">
            <a:extLst>
              <a:ext uri="{FF2B5EF4-FFF2-40B4-BE49-F238E27FC236}">
                <a16:creationId xmlns:a16="http://schemas.microsoft.com/office/drawing/2014/main" id="{95B202E9-2335-2A85-2A9F-960D9777A34C}"/>
              </a:ext>
            </a:extLst>
          </p:cNvPr>
          <p:cNvSpPr txBox="1">
            <a:spLocks noGrp="1"/>
          </p:cNvSpPr>
          <p:nvPr>
            <p:ph type="body" idx="1"/>
          </p:nvPr>
        </p:nvSpPr>
        <p:spPr>
          <a:xfrm>
            <a:off x="315950" y="889852"/>
            <a:ext cx="8599450" cy="3742369"/>
          </a:xfrm>
        </p:spPr>
        <p:txBody>
          <a:bodyPr spcFirstLastPara="1" wrap="square" lIns="0" tIns="0" rIns="0" bIns="0" anchor="t" anchorCtr="0">
            <a:normAutofit/>
          </a:bodyPr>
          <a:lstStyle/>
          <a:p>
            <a:r>
              <a:rPr lang="en-GB" b="1" dirty="0"/>
              <a:t>Data Quality Issues</a:t>
            </a:r>
            <a:endParaRPr lang="en-GB" dirty="0"/>
          </a:p>
          <a:p>
            <a:r>
              <a:rPr lang="en-GB" b="1" dirty="0"/>
              <a:t>Time-Related Data Complexity</a:t>
            </a:r>
            <a:endParaRPr lang="en-GB" dirty="0"/>
          </a:p>
          <a:p>
            <a:r>
              <a:rPr lang="en-GB" b="1" dirty="0"/>
              <a:t>Feature Engineering</a:t>
            </a:r>
            <a:endParaRPr lang="en-GB" dirty="0"/>
          </a:p>
          <a:p>
            <a:r>
              <a:rPr lang="en-GB" b="1" dirty="0"/>
              <a:t>Encoding Categorical Variables</a:t>
            </a:r>
            <a:endParaRPr lang="en-GB" dirty="0"/>
          </a:p>
          <a:p>
            <a:r>
              <a:rPr lang="en-GB" b="1" dirty="0"/>
              <a:t>Scaling and Normalization</a:t>
            </a:r>
            <a:endParaRPr lang="en-GB" dirty="0"/>
          </a:p>
          <a:p>
            <a:r>
              <a:rPr lang="en-GB" b="1" dirty="0"/>
              <a:t>Model Selection and Hyperparameter Tuning</a:t>
            </a:r>
            <a:endParaRPr lang="en-GB" dirty="0"/>
          </a:p>
          <a:p>
            <a:pPr>
              <a:buFont typeface="Arial" panose="020B0604020202020204" pitchFamily="34" charset="0"/>
              <a:buChar char="•"/>
            </a:pPr>
            <a:r>
              <a:rPr lang="en-GB" b="1" dirty="0"/>
              <a:t>GridSearchCV</a:t>
            </a:r>
            <a:r>
              <a:rPr lang="en-GB" dirty="0"/>
              <a:t> </a:t>
            </a:r>
          </a:p>
          <a:p>
            <a:pPr>
              <a:buFont typeface="Arial" panose="020B0604020202020204" pitchFamily="34" charset="0"/>
              <a:buChar char="•"/>
            </a:pPr>
            <a:r>
              <a:rPr lang="en-GB" b="1" dirty="0"/>
              <a:t>Model Interpretability</a:t>
            </a:r>
            <a:endParaRPr lang="en-GB" dirty="0"/>
          </a:p>
          <a:p>
            <a:pPr marL="0" lvl="0" indent="0" rtl="0">
              <a:lnSpc>
                <a:spcPct val="90000"/>
              </a:lnSpc>
              <a:spcBef>
                <a:spcPts val="0"/>
              </a:spcBef>
              <a:spcAft>
                <a:spcPts val="600"/>
              </a:spcAft>
              <a:buSzPts val="1600"/>
              <a:buNone/>
            </a:pPr>
            <a:endParaRPr lang="en-GB" b="1" i="0" dirty="0">
              <a:effectLst/>
            </a:endParaRPr>
          </a:p>
        </p:txBody>
      </p:sp>
    </p:spTree>
    <p:extLst>
      <p:ext uri="{BB962C8B-B14F-4D97-AF65-F5344CB8AC3E}">
        <p14:creationId xmlns:p14="http://schemas.microsoft.com/office/powerpoint/2010/main" val="27725326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058"/>
        <p:cNvGrpSpPr/>
        <p:nvPr/>
      </p:nvGrpSpPr>
      <p:grpSpPr>
        <a:xfrm>
          <a:off x="0" y="0"/>
          <a:ext cx="0" cy="0"/>
          <a:chOff x="0" y="0"/>
          <a:chExt cx="0" cy="0"/>
        </a:xfrm>
      </p:grpSpPr>
      <p:sp>
        <p:nvSpPr>
          <p:cNvPr id="1059" name="Google Shape;1059;p137"/>
          <p:cNvSpPr txBox="1">
            <a:spLocks noGrp="1"/>
          </p:cNvSpPr>
          <p:nvPr>
            <p:ph type="title"/>
          </p:nvPr>
        </p:nvSpPr>
        <p:spPr>
          <a:xfrm>
            <a:off x="316800" y="2128759"/>
            <a:ext cx="5181300" cy="8859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SzPts val="4400"/>
              <a:buNone/>
            </a:pPr>
            <a:r>
              <a:rPr lang="en"/>
              <a:t>Thank you.</a:t>
            </a:r>
            <a:endParaRPr/>
          </a:p>
        </p:txBody>
      </p:sp>
      <p:sp>
        <p:nvSpPr>
          <p:cNvPr id="1060" name="Google Shape;1060;p137"/>
          <p:cNvSpPr txBox="1">
            <a:spLocks noGrp="1"/>
          </p:cNvSpPr>
          <p:nvPr>
            <p:ph type="body" idx="1"/>
          </p:nvPr>
        </p:nvSpPr>
        <p:spPr>
          <a:xfrm>
            <a:off x="323972" y="3093738"/>
            <a:ext cx="5181300" cy="675373"/>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SzPts val="1200"/>
              <a:buNone/>
            </a:pPr>
            <a:r>
              <a:rPr lang="en" dirty="0"/>
              <a:t>Contact details</a:t>
            </a:r>
            <a:br>
              <a:rPr lang="en" dirty="0"/>
            </a:br>
            <a:r>
              <a:rPr lang="en" dirty="0"/>
              <a:t>Md Ekram Hossain</a:t>
            </a:r>
          </a:p>
          <a:p>
            <a:pPr marL="0" lvl="0" indent="0" algn="l" rtl="0">
              <a:lnSpc>
                <a:spcPct val="90000"/>
              </a:lnSpc>
              <a:spcBef>
                <a:spcPts val="0"/>
              </a:spcBef>
              <a:spcAft>
                <a:spcPts val="0"/>
              </a:spcAft>
              <a:buSzPts val="1200"/>
              <a:buNone/>
            </a:pPr>
            <a:r>
              <a:rPr lang="en" dirty="0"/>
              <a:t>Email: </a:t>
            </a:r>
            <a:r>
              <a:rPr lang="en-GB" i="1" u="sng" dirty="0">
                <a:hlinkClick r:id="rId3"/>
              </a:rPr>
              <a:t>ekramml0013@gmail.com</a:t>
            </a:r>
            <a:endParaRPr lang="en-GB" i="1" u="sng" dirty="0"/>
          </a:p>
          <a:p>
            <a:pPr marL="0" lvl="0" indent="0" algn="l" rtl="0">
              <a:lnSpc>
                <a:spcPct val="90000"/>
              </a:lnSpc>
              <a:spcBef>
                <a:spcPts val="0"/>
              </a:spcBef>
              <a:spcAft>
                <a:spcPts val="0"/>
              </a:spcAft>
              <a:buSzPts val="1200"/>
              <a:buNone/>
            </a:pPr>
            <a:r>
              <a:rPr lang="en-GB" dirty="0"/>
              <a:t>Mobile: +49 1747349263</a:t>
            </a:r>
            <a:endParaRPr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06">
          <a:extLst>
            <a:ext uri="{FF2B5EF4-FFF2-40B4-BE49-F238E27FC236}">
              <a16:creationId xmlns:a16="http://schemas.microsoft.com/office/drawing/2014/main" id="{29AB3255-BB32-7E0C-4DEC-3EF92982CF0C}"/>
            </a:ext>
          </a:extLst>
        </p:cNvPr>
        <p:cNvGrpSpPr/>
        <p:nvPr/>
      </p:nvGrpSpPr>
      <p:grpSpPr>
        <a:xfrm>
          <a:off x="0" y="0"/>
          <a:ext cx="0" cy="0"/>
          <a:chOff x="0" y="0"/>
          <a:chExt cx="0" cy="0"/>
        </a:xfrm>
      </p:grpSpPr>
      <p:sp>
        <p:nvSpPr>
          <p:cNvPr id="1007" name="Google Shape;1007;p130">
            <a:extLst>
              <a:ext uri="{FF2B5EF4-FFF2-40B4-BE49-F238E27FC236}">
                <a16:creationId xmlns:a16="http://schemas.microsoft.com/office/drawing/2014/main" id="{BD3D42EA-E5AF-4679-084E-69115B2D7AFB}"/>
              </a:ext>
            </a:extLst>
          </p:cNvPr>
          <p:cNvSpPr txBox="1">
            <a:spLocks noGrp="1"/>
          </p:cNvSpPr>
          <p:nvPr>
            <p:ph type="title"/>
          </p:nvPr>
        </p:nvSpPr>
        <p:spPr>
          <a:xfrm>
            <a:off x="315951" y="274639"/>
            <a:ext cx="8510400" cy="7668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SzPts val="4400"/>
              <a:buNone/>
            </a:pPr>
            <a:r>
              <a:rPr lang="en" dirty="0"/>
              <a:t>This is an agenda. In blue.</a:t>
            </a:r>
            <a:endParaRPr dirty="0"/>
          </a:p>
        </p:txBody>
      </p:sp>
      <p:sp>
        <p:nvSpPr>
          <p:cNvPr id="1008" name="Google Shape;1008;p130">
            <a:extLst>
              <a:ext uri="{FF2B5EF4-FFF2-40B4-BE49-F238E27FC236}">
                <a16:creationId xmlns:a16="http://schemas.microsoft.com/office/drawing/2014/main" id="{571C6C06-F0E4-A064-1067-867EC076CFCC}"/>
              </a:ext>
            </a:extLst>
          </p:cNvPr>
          <p:cNvSpPr txBox="1">
            <a:spLocks noGrp="1"/>
          </p:cNvSpPr>
          <p:nvPr>
            <p:ph type="body" idx="1"/>
          </p:nvPr>
        </p:nvSpPr>
        <p:spPr>
          <a:xfrm>
            <a:off x="1145628" y="1210088"/>
            <a:ext cx="5826900" cy="766800"/>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SzPts val="1500"/>
              <a:buNone/>
            </a:pPr>
            <a:r>
              <a:rPr lang="en-GB" dirty="0"/>
              <a:t>Cost Optimization Strategies</a:t>
            </a:r>
            <a:endParaRPr dirty="0"/>
          </a:p>
        </p:txBody>
      </p:sp>
      <p:sp>
        <p:nvSpPr>
          <p:cNvPr id="1009" name="Google Shape;1009;p130">
            <a:extLst>
              <a:ext uri="{FF2B5EF4-FFF2-40B4-BE49-F238E27FC236}">
                <a16:creationId xmlns:a16="http://schemas.microsoft.com/office/drawing/2014/main" id="{C6DE9F84-CE5B-9EB9-9362-395FE07DD2F8}"/>
              </a:ext>
            </a:extLst>
          </p:cNvPr>
          <p:cNvSpPr txBox="1">
            <a:spLocks noGrp="1"/>
          </p:cNvSpPr>
          <p:nvPr>
            <p:ph type="body" idx="2"/>
          </p:nvPr>
        </p:nvSpPr>
        <p:spPr>
          <a:xfrm>
            <a:off x="315952" y="2117209"/>
            <a:ext cx="708000" cy="766800"/>
          </a:xfrm>
          <a:prstGeom prst="rect">
            <a:avLst/>
          </a:prstGeom>
          <a:noFill/>
          <a:ln>
            <a:noFill/>
          </a:ln>
        </p:spPr>
        <p:txBody>
          <a:bodyPr spcFirstLastPara="1" wrap="square" lIns="0" tIns="72000" rIns="0" bIns="0" anchor="ctr" anchorCtr="0">
            <a:noAutofit/>
          </a:bodyPr>
          <a:lstStyle/>
          <a:p>
            <a:pPr marL="0" lvl="0" indent="0" algn="l" rtl="0">
              <a:lnSpc>
                <a:spcPct val="90000"/>
              </a:lnSpc>
              <a:spcBef>
                <a:spcPts val="0"/>
              </a:spcBef>
              <a:spcAft>
                <a:spcPts val="0"/>
              </a:spcAft>
              <a:buSzPts val="3000"/>
              <a:buNone/>
            </a:pPr>
            <a:r>
              <a:rPr lang="en" dirty="0"/>
              <a:t>06</a:t>
            </a:r>
            <a:endParaRPr dirty="0"/>
          </a:p>
        </p:txBody>
      </p:sp>
      <p:sp>
        <p:nvSpPr>
          <p:cNvPr id="1010" name="Google Shape;1010;p130">
            <a:extLst>
              <a:ext uri="{FF2B5EF4-FFF2-40B4-BE49-F238E27FC236}">
                <a16:creationId xmlns:a16="http://schemas.microsoft.com/office/drawing/2014/main" id="{7162ED6E-A002-D762-4957-FF3B959B17DB}"/>
              </a:ext>
            </a:extLst>
          </p:cNvPr>
          <p:cNvSpPr txBox="1">
            <a:spLocks noGrp="1"/>
          </p:cNvSpPr>
          <p:nvPr>
            <p:ph type="body" idx="3"/>
          </p:nvPr>
        </p:nvSpPr>
        <p:spPr>
          <a:xfrm>
            <a:off x="323973" y="3022255"/>
            <a:ext cx="708000" cy="766800"/>
          </a:xfrm>
          <a:prstGeom prst="rect">
            <a:avLst/>
          </a:prstGeom>
          <a:noFill/>
          <a:ln>
            <a:noFill/>
          </a:ln>
        </p:spPr>
        <p:txBody>
          <a:bodyPr spcFirstLastPara="1" wrap="square" lIns="0" tIns="72000" rIns="0" bIns="0" anchor="ctr" anchorCtr="0">
            <a:noAutofit/>
          </a:bodyPr>
          <a:lstStyle/>
          <a:p>
            <a:pPr marL="0" lvl="0" indent="0" algn="l" rtl="0">
              <a:lnSpc>
                <a:spcPct val="90000"/>
              </a:lnSpc>
              <a:spcBef>
                <a:spcPts val="0"/>
              </a:spcBef>
              <a:spcAft>
                <a:spcPts val="0"/>
              </a:spcAft>
              <a:buSzPts val="3000"/>
              <a:buNone/>
            </a:pPr>
            <a:r>
              <a:rPr lang="en" dirty="0"/>
              <a:t>07</a:t>
            </a:r>
            <a:endParaRPr dirty="0"/>
          </a:p>
        </p:txBody>
      </p:sp>
      <p:sp>
        <p:nvSpPr>
          <p:cNvPr id="1011" name="Google Shape;1011;p130">
            <a:extLst>
              <a:ext uri="{FF2B5EF4-FFF2-40B4-BE49-F238E27FC236}">
                <a16:creationId xmlns:a16="http://schemas.microsoft.com/office/drawing/2014/main" id="{E578128A-7B28-3EBB-791B-E61F58095B60}"/>
              </a:ext>
            </a:extLst>
          </p:cNvPr>
          <p:cNvSpPr txBox="1">
            <a:spLocks noGrp="1"/>
          </p:cNvSpPr>
          <p:nvPr>
            <p:ph type="body" idx="4"/>
          </p:nvPr>
        </p:nvSpPr>
        <p:spPr>
          <a:xfrm>
            <a:off x="315952" y="3927284"/>
            <a:ext cx="708000" cy="766800"/>
          </a:xfrm>
          <a:prstGeom prst="rect">
            <a:avLst/>
          </a:prstGeom>
          <a:noFill/>
          <a:ln>
            <a:noFill/>
          </a:ln>
        </p:spPr>
        <p:txBody>
          <a:bodyPr spcFirstLastPara="1" wrap="square" lIns="0" tIns="72000" rIns="0" bIns="0" anchor="ctr" anchorCtr="0">
            <a:noAutofit/>
          </a:bodyPr>
          <a:lstStyle/>
          <a:p>
            <a:pPr marL="0" lvl="0" indent="0" algn="l" rtl="0">
              <a:lnSpc>
                <a:spcPct val="90000"/>
              </a:lnSpc>
              <a:spcBef>
                <a:spcPts val="0"/>
              </a:spcBef>
              <a:spcAft>
                <a:spcPts val="0"/>
              </a:spcAft>
              <a:buSzPts val="3000"/>
              <a:buNone/>
            </a:pPr>
            <a:r>
              <a:rPr lang="en" dirty="0"/>
              <a:t>04</a:t>
            </a:r>
            <a:endParaRPr dirty="0"/>
          </a:p>
        </p:txBody>
      </p:sp>
      <p:sp>
        <p:nvSpPr>
          <p:cNvPr id="1012" name="Google Shape;1012;p130">
            <a:extLst>
              <a:ext uri="{FF2B5EF4-FFF2-40B4-BE49-F238E27FC236}">
                <a16:creationId xmlns:a16="http://schemas.microsoft.com/office/drawing/2014/main" id="{7D2EC7EB-37B0-B0A6-8922-7352B6E141B4}"/>
              </a:ext>
            </a:extLst>
          </p:cNvPr>
          <p:cNvSpPr txBox="1">
            <a:spLocks noGrp="1"/>
          </p:cNvSpPr>
          <p:nvPr>
            <p:ph type="body" idx="5"/>
          </p:nvPr>
        </p:nvSpPr>
        <p:spPr>
          <a:xfrm>
            <a:off x="323973" y="1210089"/>
            <a:ext cx="708000" cy="766800"/>
          </a:xfrm>
          <a:prstGeom prst="rect">
            <a:avLst/>
          </a:prstGeom>
          <a:noFill/>
          <a:ln>
            <a:noFill/>
          </a:ln>
        </p:spPr>
        <p:txBody>
          <a:bodyPr spcFirstLastPara="1" wrap="square" lIns="0" tIns="72000" rIns="0" bIns="0" anchor="ctr" anchorCtr="0">
            <a:noAutofit/>
          </a:bodyPr>
          <a:lstStyle/>
          <a:p>
            <a:pPr marL="0" lvl="0" indent="0" algn="l" rtl="0">
              <a:lnSpc>
                <a:spcPct val="90000"/>
              </a:lnSpc>
              <a:spcBef>
                <a:spcPts val="0"/>
              </a:spcBef>
              <a:spcAft>
                <a:spcPts val="0"/>
              </a:spcAft>
              <a:buSzPts val="3000"/>
              <a:buNone/>
            </a:pPr>
            <a:r>
              <a:rPr lang="en" dirty="0"/>
              <a:t>05</a:t>
            </a:r>
            <a:endParaRPr dirty="0"/>
          </a:p>
        </p:txBody>
      </p:sp>
      <p:sp>
        <p:nvSpPr>
          <p:cNvPr id="1013" name="Google Shape;1013;p130">
            <a:extLst>
              <a:ext uri="{FF2B5EF4-FFF2-40B4-BE49-F238E27FC236}">
                <a16:creationId xmlns:a16="http://schemas.microsoft.com/office/drawing/2014/main" id="{26FA79D0-1DC4-9C35-DB1C-9143449BA692}"/>
              </a:ext>
            </a:extLst>
          </p:cNvPr>
          <p:cNvSpPr txBox="1">
            <a:spLocks noGrp="1"/>
          </p:cNvSpPr>
          <p:nvPr>
            <p:ph type="body" idx="6"/>
          </p:nvPr>
        </p:nvSpPr>
        <p:spPr>
          <a:xfrm>
            <a:off x="1145628" y="2117206"/>
            <a:ext cx="5826900" cy="766800"/>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SzPts val="1500"/>
              <a:buNone/>
            </a:pPr>
            <a:r>
              <a:rPr lang="en-GB" dirty="0"/>
              <a:t>Recommendations</a:t>
            </a:r>
            <a:endParaRPr dirty="0"/>
          </a:p>
        </p:txBody>
      </p:sp>
      <p:sp>
        <p:nvSpPr>
          <p:cNvPr id="1014" name="Google Shape;1014;p130">
            <a:extLst>
              <a:ext uri="{FF2B5EF4-FFF2-40B4-BE49-F238E27FC236}">
                <a16:creationId xmlns:a16="http://schemas.microsoft.com/office/drawing/2014/main" id="{5BBD7759-CFF8-C3BD-C88E-956BDB62C4E6}"/>
              </a:ext>
            </a:extLst>
          </p:cNvPr>
          <p:cNvSpPr txBox="1">
            <a:spLocks noGrp="1"/>
          </p:cNvSpPr>
          <p:nvPr>
            <p:ph type="body" idx="7"/>
          </p:nvPr>
        </p:nvSpPr>
        <p:spPr>
          <a:xfrm>
            <a:off x="1145628" y="3015738"/>
            <a:ext cx="5826900" cy="766800"/>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SzPts val="1500"/>
              <a:buNone/>
            </a:pPr>
            <a:r>
              <a:rPr lang="en-GB" dirty="0"/>
              <a:t>Conclusion</a:t>
            </a:r>
            <a:endParaRPr dirty="0"/>
          </a:p>
        </p:txBody>
      </p:sp>
      <p:sp>
        <p:nvSpPr>
          <p:cNvPr id="1015" name="Google Shape;1015;p130">
            <a:extLst>
              <a:ext uri="{FF2B5EF4-FFF2-40B4-BE49-F238E27FC236}">
                <a16:creationId xmlns:a16="http://schemas.microsoft.com/office/drawing/2014/main" id="{B8584DFB-D6E5-5068-5077-151DE57D637B}"/>
              </a:ext>
            </a:extLst>
          </p:cNvPr>
          <p:cNvSpPr txBox="1">
            <a:spLocks noGrp="1"/>
          </p:cNvSpPr>
          <p:nvPr>
            <p:ph type="body" idx="8"/>
          </p:nvPr>
        </p:nvSpPr>
        <p:spPr>
          <a:xfrm>
            <a:off x="1145628" y="3927281"/>
            <a:ext cx="5826900" cy="766800"/>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SzPts val="1500"/>
              <a:buNone/>
            </a:pPr>
            <a:r>
              <a:rPr lang="en-GB" dirty="0"/>
              <a:t>Q&amp;A</a:t>
            </a:r>
            <a:endParaRPr dirty="0"/>
          </a:p>
        </p:txBody>
      </p:sp>
    </p:spTree>
    <p:extLst>
      <p:ext uri="{BB962C8B-B14F-4D97-AF65-F5344CB8AC3E}">
        <p14:creationId xmlns:p14="http://schemas.microsoft.com/office/powerpoint/2010/main" val="40020066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32">
          <a:extLst>
            <a:ext uri="{FF2B5EF4-FFF2-40B4-BE49-F238E27FC236}">
              <a16:creationId xmlns:a16="http://schemas.microsoft.com/office/drawing/2014/main" id="{6F3D0596-FA75-6D03-7388-6AA52D8E9C1E}"/>
            </a:ext>
          </a:extLst>
        </p:cNvPr>
        <p:cNvGrpSpPr/>
        <p:nvPr/>
      </p:nvGrpSpPr>
      <p:grpSpPr>
        <a:xfrm>
          <a:off x="0" y="0"/>
          <a:ext cx="0" cy="0"/>
          <a:chOff x="0" y="0"/>
          <a:chExt cx="0" cy="0"/>
        </a:xfrm>
      </p:grpSpPr>
      <p:sp>
        <p:nvSpPr>
          <p:cNvPr id="1033" name="Google Shape;1033;p133">
            <a:extLst>
              <a:ext uri="{FF2B5EF4-FFF2-40B4-BE49-F238E27FC236}">
                <a16:creationId xmlns:a16="http://schemas.microsoft.com/office/drawing/2014/main" id="{A515EB01-D539-8FCF-B765-D6FDFF5EEE01}"/>
              </a:ext>
            </a:extLst>
          </p:cNvPr>
          <p:cNvSpPr txBox="1">
            <a:spLocks noGrp="1"/>
          </p:cNvSpPr>
          <p:nvPr>
            <p:ph type="body" idx="1"/>
          </p:nvPr>
        </p:nvSpPr>
        <p:spPr>
          <a:xfrm>
            <a:off x="225895" y="250294"/>
            <a:ext cx="3780000" cy="324670"/>
          </a:xfrm>
        </p:spPr>
        <p:txBody>
          <a:bodyPr spcFirstLastPara="1" wrap="square" lIns="0" tIns="0" rIns="0" bIns="0" anchor="ctr" anchorCtr="0">
            <a:normAutofit lnSpcReduction="10000"/>
          </a:bodyPr>
          <a:lstStyle/>
          <a:p>
            <a:pPr marL="0" lvl="0" indent="0" rtl="0">
              <a:spcBef>
                <a:spcPts val="0"/>
              </a:spcBef>
              <a:spcAft>
                <a:spcPts val="600"/>
              </a:spcAft>
              <a:buSzPts val="4400"/>
              <a:buNone/>
            </a:pPr>
            <a:r>
              <a:rPr lang="en-US" dirty="0"/>
              <a:t>About Me</a:t>
            </a:r>
          </a:p>
        </p:txBody>
      </p:sp>
      <p:pic>
        <p:nvPicPr>
          <p:cNvPr id="8" name="Picture Placeholder 7">
            <a:extLst>
              <a:ext uri="{FF2B5EF4-FFF2-40B4-BE49-F238E27FC236}">
                <a16:creationId xmlns:a16="http://schemas.microsoft.com/office/drawing/2014/main" id="{82D474F4-DE2A-C459-0629-64BCA2D03FCC}"/>
              </a:ext>
            </a:extLst>
          </p:cNvPr>
          <p:cNvPicPr>
            <a:picLocks noGrp="1" noChangeAspect="1"/>
          </p:cNvPicPr>
          <p:nvPr>
            <p:ph type="pic" idx="2"/>
          </p:nvPr>
        </p:nvPicPr>
        <p:blipFill>
          <a:blip r:embed="rId3"/>
          <a:srcRect t="13398" b="13398"/>
          <a:stretch>
            <a:fillRect/>
          </a:stretch>
        </p:blipFill>
        <p:spPr>
          <a:xfrm>
            <a:off x="3898230" y="1914109"/>
            <a:ext cx="1347540" cy="1315282"/>
          </a:xfrm>
        </p:spPr>
      </p:pic>
      <p:sp>
        <p:nvSpPr>
          <p:cNvPr id="13" name="Teardrop 12">
            <a:extLst>
              <a:ext uri="{FF2B5EF4-FFF2-40B4-BE49-F238E27FC236}">
                <a16:creationId xmlns:a16="http://schemas.microsoft.com/office/drawing/2014/main" id="{F03E30D4-B7E3-186F-13F8-41A80D2BA7B8}"/>
              </a:ext>
            </a:extLst>
          </p:cNvPr>
          <p:cNvSpPr/>
          <p:nvPr/>
        </p:nvSpPr>
        <p:spPr>
          <a:xfrm>
            <a:off x="3723409" y="1775114"/>
            <a:ext cx="1697182" cy="1593272"/>
          </a:xfrm>
          <a:prstGeom prst="teardrop">
            <a:avLst/>
          </a:prstGeom>
          <a:no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a:extLst>
              <a:ext uri="{FF2B5EF4-FFF2-40B4-BE49-F238E27FC236}">
                <a16:creationId xmlns:a16="http://schemas.microsoft.com/office/drawing/2014/main" id="{8D31298F-1EC0-BBE5-3F30-816FCF8928B7}"/>
              </a:ext>
            </a:extLst>
          </p:cNvPr>
          <p:cNvGrpSpPr/>
          <p:nvPr/>
        </p:nvGrpSpPr>
        <p:grpSpPr>
          <a:xfrm>
            <a:off x="559378" y="894837"/>
            <a:ext cx="2410691" cy="580615"/>
            <a:chOff x="962891" y="1076734"/>
            <a:chExt cx="2410691" cy="580615"/>
          </a:xfrm>
        </p:grpSpPr>
        <p:sp>
          <p:nvSpPr>
            <p:cNvPr id="18" name="Rounded Rectangle 17">
              <a:extLst>
                <a:ext uri="{FF2B5EF4-FFF2-40B4-BE49-F238E27FC236}">
                  <a16:creationId xmlns:a16="http://schemas.microsoft.com/office/drawing/2014/main" id="{CC18DEC8-45E8-B0DF-1F34-E93809E5E5D9}"/>
                </a:ext>
              </a:extLst>
            </p:cNvPr>
            <p:cNvSpPr/>
            <p:nvPr/>
          </p:nvSpPr>
          <p:spPr>
            <a:xfrm>
              <a:off x="962891" y="1076734"/>
              <a:ext cx="2341418" cy="580615"/>
            </a:xfrm>
            <a:prstGeom prst="roundRect">
              <a:avLst/>
            </a:prstGeom>
            <a:ln w="635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9" name="TextBox 18">
              <a:extLst>
                <a:ext uri="{FF2B5EF4-FFF2-40B4-BE49-F238E27FC236}">
                  <a16:creationId xmlns:a16="http://schemas.microsoft.com/office/drawing/2014/main" id="{52837341-51D7-F8CB-F967-87AD8710EA26}"/>
                </a:ext>
              </a:extLst>
            </p:cNvPr>
            <p:cNvSpPr txBox="1"/>
            <p:nvPr/>
          </p:nvSpPr>
          <p:spPr>
            <a:xfrm>
              <a:off x="1271154" y="1103549"/>
              <a:ext cx="807028" cy="230832"/>
            </a:xfrm>
            <a:prstGeom prst="rect">
              <a:avLst/>
            </a:prstGeom>
            <a:noFill/>
          </p:spPr>
          <p:txBody>
            <a:bodyPr wrap="square" rtlCol="0">
              <a:spAutoFit/>
            </a:bodyPr>
            <a:lstStyle/>
            <a:p>
              <a:r>
                <a:rPr lang="en-US" sz="900" b="1" dirty="0"/>
                <a:t>Education:</a:t>
              </a:r>
            </a:p>
          </p:txBody>
        </p:sp>
        <p:sp>
          <p:nvSpPr>
            <p:cNvPr id="20" name="TextBox 19">
              <a:extLst>
                <a:ext uri="{FF2B5EF4-FFF2-40B4-BE49-F238E27FC236}">
                  <a16:creationId xmlns:a16="http://schemas.microsoft.com/office/drawing/2014/main" id="{515B6C79-3B86-4978-E2B0-71626950F9B3}"/>
                </a:ext>
              </a:extLst>
            </p:cNvPr>
            <p:cNvSpPr txBox="1"/>
            <p:nvPr/>
          </p:nvSpPr>
          <p:spPr>
            <a:xfrm>
              <a:off x="1271153" y="1297161"/>
              <a:ext cx="2102429" cy="307777"/>
            </a:xfrm>
            <a:prstGeom prst="rect">
              <a:avLst/>
            </a:prstGeom>
            <a:noFill/>
          </p:spPr>
          <p:txBody>
            <a:bodyPr wrap="square" rtlCol="0">
              <a:spAutoFit/>
            </a:bodyPr>
            <a:lstStyle/>
            <a:p>
              <a:r>
                <a:rPr lang="en-US" sz="700" b="1" dirty="0"/>
                <a:t>2021: </a:t>
              </a:r>
              <a:r>
                <a:rPr lang="en-US" sz="700" dirty="0"/>
                <a:t>Completed B.Sc. in Software Engineering</a:t>
              </a:r>
            </a:p>
            <a:p>
              <a:r>
                <a:rPr lang="en-US" sz="700" b="1" dirty="0"/>
                <a:t>2022: </a:t>
              </a:r>
              <a:r>
                <a:rPr lang="en-US" sz="700" dirty="0"/>
                <a:t>Started M.Sc. in Data Science at </a:t>
              </a:r>
              <a:r>
                <a:rPr lang="en-US" sz="700" b="1" dirty="0"/>
                <a:t>FAU</a:t>
              </a:r>
            </a:p>
          </p:txBody>
        </p:sp>
        <p:pic>
          <p:nvPicPr>
            <p:cNvPr id="1028" name="Picture 4" descr="Education - Free education icons">
              <a:extLst>
                <a:ext uri="{FF2B5EF4-FFF2-40B4-BE49-F238E27FC236}">
                  <a16:creationId xmlns:a16="http://schemas.microsoft.com/office/drawing/2014/main" id="{789B0114-930B-CD0F-92D8-DA6131E37D5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0740" y="1103549"/>
              <a:ext cx="258040" cy="25804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7" name="Group 26">
            <a:extLst>
              <a:ext uri="{FF2B5EF4-FFF2-40B4-BE49-F238E27FC236}">
                <a16:creationId xmlns:a16="http://schemas.microsoft.com/office/drawing/2014/main" id="{3B82DD8B-F0DA-E03B-024F-2E26C230F5B4}"/>
              </a:ext>
            </a:extLst>
          </p:cNvPr>
          <p:cNvGrpSpPr/>
          <p:nvPr/>
        </p:nvGrpSpPr>
        <p:grpSpPr>
          <a:xfrm>
            <a:off x="561111" y="2175541"/>
            <a:ext cx="2410691" cy="1082880"/>
            <a:chOff x="559379" y="2395514"/>
            <a:chExt cx="2410691" cy="1082880"/>
          </a:xfrm>
        </p:grpSpPr>
        <p:grpSp>
          <p:nvGrpSpPr>
            <p:cNvPr id="22" name="Group 21">
              <a:extLst>
                <a:ext uri="{FF2B5EF4-FFF2-40B4-BE49-F238E27FC236}">
                  <a16:creationId xmlns:a16="http://schemas.microsoft.com/office/drawing/2014/main" id="{34A64E7F-6F23-836A-D82C-31786AE0789E}"/>
                </a:ext>
              </a:extLst>
            </p:cNvPr>
            <p:cNvGrpSpPr/>
            <p:nvPr/>
          </p:nvGrpSpPr>
          <p:grpSpPr>
            <a:xfrm>
              <a:off x="559379" y="2395514"/>
              <a:ext cx="2410691" cy="1082880"/>
              <a:chOff x="962891" y="1076734"/>
              <a:chExt cx="2410691" cy="1082880"/>
            </a:xfrm>
          </p:grpSpPr>
          <p:sp>
            <p:nvSpPr>
              <p:cNvPr id="23" name="Rounded Rectangle 22">
                <a:extLst>
                  <a:ext uri="{FF2B5EF4-FFF2-40B4-BE49-F238E27FC236}">
                    <a16:creationId xmlns:a16="http://schemas.microsoft.com/office/drawing/2014/main" id="{206358F6-78F8-4861-07FE-DB68A17B342C}"/>
                  </a:ext>
                </a:extLst>
              </p:cNvPr>
              <p:cNvSpPr/>
              <p:nvPr/>
            </p:nvSpPr>
            <p:spPr>
              <a:xfrm>
                <a:off x="962891" y="1076734"/>
                <a:ext cx="2341418" cy="1082880"/>
              </a:xfrm>
              <a:prstGeom prst="roundRect">
                <a:avLst/>
              </a:prstGeom>
              <a:ln w="635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4" name="TextBox 23">
                <a:extLst>
                  <a:ext uri="{FF2B5EF4-FFF2-40B4-BE49-F238E27FC236}">
                    <a16:creationId xmlns:a16="http://schemas.microsoft.com/office/drawing/2014/main" id="{8D4913B8-4D88-A452-FE9C-F6A041729B67}"/>
                  </a:ext>
                </a:extLst>
              </p:cNvPr>
              <p:cNvSpPr txBox="1"/>
              <p:nvPr/>
            </p:nvSpPr>
            <p:spPr>
              <a:xfrm>
                <a:off x="1271153" y="1103549"/>
                <a:ext cx="1827067" cy="230832"/>
              </a:xfrm>
              <a:prstGeom prst="rect">
                <a:avLst/>
              </a:prstGeom>
              <a:noFill/>
            </p:spPr>
            <p:txBody>
              <a:bodyPr wrap="square" rtlCol="0">
                <a:spAutoFit/>
              </a:bodyPr>
              <a:lstStyle/>
              <a:p>
                <a:r>
                  <a:rPr lang="en-US" sz="900" b="1" dirty="0"/>
                  <a:t>Working Experience:</a:t>
                </a:r>
              </a:p>
            </p:txBody>
          </p:sp>
          <p:sp>
            <p:nvSpPr>
              <p:cNvPr id="25" name="TextBox 24">
                <a:extLst>
                  <a:ext uri="{FF2B5EF4-FFF2-40B4-BE49-F238E27FC236}">
                    <a16:creationId xmlns:a16="http://schemas.microsoft.com/office/drawing/2014/main" id="{784BA297-B854-BC4D-1ABE-376CD31511CC}"/>
                  </a:ext>
                </a:extLst>
              </p:cNvPr>
              <p:cNvSpPr txBox="1"/>
              <p:nvPr/>
            </p:nvSpPr>
            <p:spPr>
              <a:xfrm>
                <a:off x="1271153" y="1297161"/>
                <a:ext cx="2102429" cy="846386"/>
              </a:xfrm>
              <a:prstGeom prst="rect">
                <a:avLst/>
              </a:prstGeom>
              <a:noFill/>
            </p:spPr>
            <p:txBody>
              <a:bodyPr wrap="square" rtlCol="0">
                <a:spAutoFit/>
              </a:bodyPr>
              <a:lstStyle/>
              <a:p>
                <a:r>
                  <a:rPr lang="en-US" sz="700" b="1" dirty="0"/>
                  <a:t>Working Student – Data Analyst</a:t>
                </a:r>
              </a:p>
              <a:p>
                <a:r>
                  <a:rPr lang="en-US" sz="700" dirty="0"/>
                  <a:t>Elektrobit Automotive GmbH - Erlangen</a:t>
                </a:r>
              </a:p>
              <a:p>
                <a:r>
                  <a:rPr lang="en-US" sz="700" dirty="0"/>
                  <a:t>Sep 2022 – Mar 2024</a:t>
                </a:r>
              </a:p>
              <a:p>
                <a:endParaRPr lang="en-US" sz="700" dirty="0"/>
              </a:p>
              <a:p>
                <a:r>
                  <a:rPr lang="en-US" sz="700" b="1" dirty="0"/>
                  <a:t>Research Assistant</a:t>
                </a:r>
              </a:p>
              <a:p>
                <a:r>
                  <a:rPr lang="en-US" sz="700" dirty="0"/>
                  <a:t>Daffodil International University - Dhaka</a:t>
                </a:r>
              </a:p>
              <a:p>
                <a:r>
                  <a:rPr lang="en-US" sz="700" dirty="0"/>
                  <a:t>Jan 2019 – Mar 2021</a:t>
                </a:r>
              </a:p>
            </p:txBody>
          </p:sp>
        </p:grpSp>
        <p:pic>
          <p:nvPicPr>
            <p:cNvPr id="1030" name="Picture 6" descr="Work experience Generic color lineal-color icon | Freepik">
              <a:extLst>
                <a:ext uri="{FF2B5EF4-FFF2-40B4-BE49-F238E27FC236}">
                  <a16:creationId xmlns:a16="http://schemas.microsoft.com/office/drawing/2014/main" id="{033ACF39-3325-A87B-2C79-AE137A9A08C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5496" y="2421697"/>
              <a:ext cx="279264" cy="27926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8" name="Group 37">
            <a:extLst>
              <a:ext uri="{FF2B5EF4-FFF2-40B4-BE49-F238E27FC236}">
                <a16:creationId xmlns:a16="http://schemas.microsoft.com/office/drawing/2014/main" id="{482A36FA-AEDA-E1C7-7CCB-EC47CE5C78FA}"/>
              </a:ext>
            </a:extLst>
          </p:cNvPr>
          <p:cNvGrpSpPr/>
          <p:nvPr/>
        </p:nvGrpSpPr>
        <p:grpSpPr>
          <a:xfrm>
            <a:off x="559378" y="3966804"/>
            <a:ext cx="2376055" cy="635925"/>
            <a:chOff x="559378" y="3966804"/>
            <a:chExt cx="2376055" cy="635925"/>
          </a:xfrm>
        </p:grpSpPr>
        <p:grpSp>
          <p:nvGrpSpPr>
            <p:cNvPr id="28" name="Group 27">
              <a:extLst>
                <a:ext uri="{FF2B5EF4-FFF2-40B4-BE49-F238E27FC236}">
                  <a16:creationId xmlns:a16="http://schemas.microsoft.com/office/drawing/2014/main" id="{F95BC666-39CC-FC33-4B20-F60AF520EC2D}"/>
                </a:ext>
              </a:extLst>
            </p:cNvPr>
            <p:cNvGrpSpPr/>
            <p:nvPr/>
          </p:nvGrpSpPr>
          <p:grpSpPr>
            <a:xfrm>
              <a:off x="559378" y="3966804"/>
              <a:ext cx="2376055" cy="635925"/>
              <a:chOff x="997527" y="1076734"/>
              <a:chExt cx="2376055" cy="635925"/>
            </a:xfrm>
          </p:grpSpPr>
          <p:sp>
            <p:nvSpPr>
              <p:cNvPr id="29" name="Rounded Rectangle 28">
                <a:extLst>
                  <a:ext uri="{FF2B5EF4-FFF2-40B4-BE49-F238E27FC236}">
                    <a16:creationId xmlns:a16="http://schemas.microsoft.com/office/drawing/2014/main" id="{7038859C-79BD-C82C-7D4E-6E495C087EF2}"/>
                  </a:ext>
                </a:extLst>
              </p:cNvPr>
              <p:cNvSpPr/>
              <p:nvPr/>
            </p:nvSpPr>
            <p:spPr>
              <a:xfrm>
                <a:off x="997527" y="1076734"/>
                <a:ext cx="2306781" cy="635925"/>
              </a:xfrm>
              <a:prstGeom prst="roundRect">
                <a:avLst/>
              </a:prstGeom>
              <a:ln w="635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0" name="TextBox 29">
                <a:extLst>
                  <a:ext uri="{FF2B5EF4-FFF2-40B4-BE49-F238E27FC236}">
                    <a16:creationId xmlns:a16="http://schemas.microsoft.com/office/drawing/2014/main" id="{110C70F7-E1C0-716D-DD1D-ABA84798741E}"/>
                  </a:ext>
                </a:extLst>
              </p:cNvPr>
              <p:cNvSpPr txBox="1"/>
              <p:nvPr/>
            </p:nvSpPr>
            <p:spPr>
              <a:xfrm>
                <a:off x="1271154" y="1103549"/>
                <a:ext cx="1591540" cy="230832"/>
              </a:xfrm>
              <a:prstGeom prst="rect">
                <a:avLst/>
              </a:prstGeom>
              <a:noFill/>
            </p:spPr>
            <p:txBody>
              <a:bodyPr wrap="square" rtlCol="0">
                <a:spAutoFit/>
              </a:bodyPr>
              <a:lstStyle/>
              <a:p>
                <a:r>
                  <a:rPr lang="en-US" sz="900" b="1" dirty="0"/>
                  <a:t>Research Publications</a:t>
                </a:r>
              </a:p>
            </p:txBody>
          </p:sp>
          <p:sp>
            <p:nvSpPr>
              <p:cNvPr id="31" name="TextBox 30">
                <a:extLst>
                  <a:ext uri="{FF2B5EF4-FFF2-40B4-BE49-F238E27FC236}">
                    <a16:creationId xmlns:a16="http://schemas.microsoft.com/office/drawing/2014/main" id="{43CB2A95-A447-CC90-2F01-13DCC4B15462}"/>
                  </a:ext>
                </a:extLst>
              </p:cNvPr>
              <p:cNvSpPr txBox="1"/>
              <p:nvPr/>
            </p:nvSpPr>
            <p:spPr>
              <a:xfrm>
                <a:off x="1271153" y="1297161"/>
                <a:ext cx="2102429" cy="415498"/>
              </a:xfrm>
              <a:prstGeom prst="rect">
                <a:avLst/>
              </a:prstGeom>
              <a:noFill/>
            </p:spPr>
            <p:txBody>
              <a:bodyPr wrap="square" rtlCol="0">
                <a:spAutoFit/>
              </a:bodyPr>
              <a:lstStyle/>
              <a:p>
                <a:r>
                  <a:rPr lang="en-US" sz="700" dirty="0"/>
                  <a:t>Published </a:t>
                </a:r>
                <a:r>
                  <a:rPr lang="en-US" sz="700" b="1" dirty="0"/>
                  <a:t>6</a:t>
                </a:r>
                <a:r>
                  <a:rPr lang="en-US" sz="700" dirty="0"/>
                  <a:t> research articles in different international conference and journal </a:t>
                </a:r>
                <a:br>
                  <a:rPr lang="en-US" sz="700" dirty="0"/>
                </a:br>
                <a:r>
                  <a:rPr lang="en-US" sz="700" i="1" dirty="0">
                    <a:hlinkClick r:id="rId6"/>
                  </a:rPr>
                  <a:t>ResearchGate</a:t>
                </a:r>
                <a:endParaRPr lang="en-US" sz="700" i="1" dirty="0"/>
              </a:p>
            </p:txBody>
          </p:sp>
        </p:grpSp>
        <p:pic>
          <p:nvPicPr>
            <p:cNvPr id="1032" name="Picture 8" descr="Research - Free education icons">
              <a:extLst>
                <a:ext uri="{FF2B5EF4-FFF2-40B4-BE49-F238E27FC236}">
                  <a16:creationId xmlns:a16="http://schemas.microsoft.com/office/drawing/2014/main" id="{2B0378CE-7618-1894-A239-DA59276B09C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57228" y="4010621"/>
              <a:ext cx="230833" cy="23083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0" name="Group 39">
            <a:extLst>
              <a:ext uri="{FF2B5EF4-FFF2-40B4-BE49-F238E27FC236}">
                <a16:creationId xmlns:a16="http://schemas.microsoft.com/office/drawing/2014/main" id="{96095004-0A9D-DA09-885E-F40111C3B6CF}"/>
              </a:ext>
            </a:extLst>
          </p:cNvPr>
          <p:cNvGrpSpPr/>
          <p:nvPr/>
        </p:nvGrpSpPr>
        <p:grpSpPr>
          <a:xfrm>
            <a:off x="6172198" y="894917"/>
            <a:ext cx="2376055" cy="420482"/>
            <a:chOff x="997527" y="1076735"/>
            <a:chExt cx="2376055" cy="420482"/>
          </a:xfrm>
        </p:grpSpPr>
        <p:sp>
          <p:nvSpPr>
            <p:cNvPr id="42" name="Rounded Rectangle 41">
              <a:extLst>
                <a:ext uri="{FF2B5EF4-FFF2-40B4-BE49-F238E27FC236}">
                  <a16:creationId xmlns:a16="http://schemas.microsoft.com/office/drawing/2014/main" id="{7F67211A-BF67-F9F6-41AC-CB8BD7125CA1}"/>
                </a:ext>
              </a:extLst>
            </p:cNvPr>
            <p:cNvSpPr/>
            <p:nvPr/>
          </p:nvSpPr>
          <p:spPr>
            <a:xfrm>
              <a:off x="997527" y="1076735"/>
              <a:ext cx="2306781" cy="420482"/>
            </a:xfrm>
            <a:prstGeom prst="roundRect">
              <a:avLst/>
            </a:prstGeom>
            <a:ln w="635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3" name="TextBox 42">
              <a:extLst>
                <a:ext uri="{FF2B5EF4-FFF2-40B4-BE49-F238E27FC236}">
                  <a16:creationId xmlns:a16="http://schemas.microsoft.com/office/drawing/2014/main" id="{987EEFE2-E512-3F9C-F271-072C1AF2ACF4}"/>
                </a:ext>
              </a:extLst>
            </p:cNvPr>
            <p:cNvSpPr txBox="1"/>
            <p:nvPr/>
          </p:nvSpPr>
          <p:spPr>
            <a:xfrm>
              <a:off x="1271154" y="1103549"/>
              <a:ext cx="1591540" cy="230832"/>
            </a:xfrm>
            <a:prstGeom prst="rect">
              <a:avLst/>
            </a:prstGeom>
            <a:noFill/>
          </p:spPr>
          <p:txBody>
            <a:bodyPr wrap="square" rtlCol="0">
              <a:spAutoFit/>
            </a:bodyPr>
            <a:lstStyle/>
            <a:p>
              <a:r>
                <a:rPr lang="en-US" sz="900" b="1" dirty="0"/>
                <a:t>Born &amp; raised</a:t>
              </a:r>
            </a:p>
          </p:txBody>
        </p:sp>
        <p:sp>
          <p:nvSpPr>
            <p:cNvPr id="44" name="TextBox 43">
              <a:extLst>
                <a:ext uri="{FF2B5EF4-FFF2-40B4-BE49-F238E27FC236}">
                  <a16:creationId xmlns:a16="http://schemas.microsoft.com/office/drawing/2014/main" id="{3D233962-E100-FA6A-6E25-253E02F2E283}"/>
                </a:ext>
              </a:extLst>
            </p:cNvPr>
            <p:cNvSpPr txBox="1"/>
            <p:nvPr/>
          </p:nvSpPr>
          <p:spPr>
            <a:xfrm>
              <a:off x="1271153" y="1297161"/>
              <a:ext cx="2102429" cy="200055"/>
            </a:xfrm>
            <a:prstGeom prst="rect">
              <a:avLst/>
            </a:prstGeom>
            <a:noFill/>
          </p:spPr>
          <p:txBody>
            <a:bodyPr wrap="square" rtlCol="0">
              <a:spAutoFit/>
            </a:bodyPr>
            <a:lstStyle/>
            <a:p>
              <a:r>
                <a:rPr lang="en-US" sz="700" i="1" dirty="0"/>
                <a:t>Dhaka , Bangladesh</a:t>
              </a:r>
            </a:p>
          </p:txBody>
        </p:sp>
      </p:grpSp>
      <p:pic>
        <p:nvPicPr>
          <p:cNvPr id="1034" name="Picture 10" descr="Baby - Free time and date icons">
            <a:extLst>
              <a:ext uri="{FF2B5EF4-FFF2-40B4-BE49-F238E27FC236}">
                <a16:creationId xmlns:a16="http://schemas.microsoft.com/office/drawing/2014/main" id="{B21D1A1F-BC99-6995-65DC-F7EFDACA7D6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303816" y="959704"/>
            <a:ext cx="180910" cy="180910"/>
          </a:xfrm>
          <a:prstGeom prst="rect">
            <a:avLst/>
          </a:prstGeom>
          <a:noFill/>
          <a:extLst>
            <a:ext uri="{909E8E84-426E-40DD-AFC4-6F175D3DCCD1}">
              <a14:hiddenFill xmlns:a14="http://schemas.microsoft.com/office/drawing/2010/main">
                <a:solidFill>
                  <a:srgbClr val="FFFFFF"/>
                </a:solidFill>
              </a14:hiddenFill>
            </a:ext>
          </a:extLst>
        </p:spPr>
      </p:pic>
      <p:grpSp>
        <p:nvGrpSpPr>
          <p:cNvPr id="46" name="Group 45">
            <a:extLst>
              <a:ext uri="{FF2B5EF4-FFF2-40B4-BE49-F238E27FC236}">
                <a16:creationId xmlns:a16="http://schemas.microsoft.com/office/drawing/2014/main" id="{BB9CA347-E979-4D90-1CEE-ECB3AF9E15A8}"/>
              </a:ext>
            </a:extLst>
          </p:cNvPr>
          <p:cNvGrpSpPr/>
          <p:nvPr/>
        </p:nvGrpSpPr>
        <p:grpSpPr>
          <a:xfrm>
            <a:off x="6172198" y="1775057"/>
            <a:ext cx="2521530" cy="1713144"/>
            <a:chOff x="962890" y="1076734"/>
            <a:chExt cx="2521530" cy="1713144"/>
          </a:xfrm>
        </p:grpSpPr>
        <p:sp>
          <p:nvSpPr>
            <p:cNvPr id="48" name="Rounded Rectangle 47">
              <a:extLst>
                <a:ext uri="{FF2B5EF4-FFF2-40B4-BE49-F238E27FC236}">
                  <a16:creationId xmlns:a16="http://schemas.microsoft.com/office/drawing/2014/main" id="{AF745E50-4782-918C-17AC-EEBFB7A8A5EA}"/>
                </a:ext>
              </a:extLst>
            </p:cNvPr>
            <p:cNvSpPr/>
            <p:nvPr/>
          </p:nvSpPr>
          <p:spPr>
            <a:xfrm>
              <a:off x="962890" y="1076734"/>
              <a:ext cx="2521529" cy="1713144"/>
            </a:xfrm>
            <a:prstGeom prst="roundRect">
              <a:avLst/>
            </a:prstGeom>
            <a:ln w="635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9" name="TextBox 48">
              <a:extLst>
                <a:ext uri="{FF2B5EF4-FFF2-40B4-BE49-F238E27FC236}">
                  <a16:creationId xmlns:a16="http://schemas.microsoft.com/office/drawing/2014/main" id="{212CA698-F0D7-DBCD-688D-34C8031AD894}"/>
                </a:ext>
              </a:extLst>
            </p:cNvPr>
            <p:cNvSpPr txBox="1"/>
            <p:nvPr/>
          </p:nvSpPr>
          <p:spPr>
            <a:xfrm>
              <a:off x="1271153" y="1103549"/>
              <a:ext cx="1827067" cy="230832"/>
            </a:xfrm>
            <a:prstGeom prst="rect">
              <a:avLst/>
            </a:prstGeom>
            <a:noFill/>
          </p:spPr>
          <p:txBody>
            <a:bodyPr wrap="square" rtlCol="0">
              <a:spAutoFit/>
            </a:bodyPr>
            <a:lstStyle/>
            <a:p>
              <a:r>
                <a:rPr lang="en-US" sz="900" b="1" dirty="0"/>
                <a:t>Projects:</a:t>
              </a:r>
            </a:p>
          </p:txBody>
        </p:sp>
        <p:sp>
          <p:nvSpPr>
            <p:cNvPr id="50" name="TextBox 49">
              <a:extLst>
                <a:ext uri="{FF2B5EF4-FFF2-40B4-BE49-F238E27FC236}">
                  <a16:creationId xmlns:a16="http://schemas.microsoft.com/office/drawing/2014/main" id="{36A634C2-8D13-3282-689B-A95AA6D31C49}"/>
                </a:ext>
              </a:extLst>
            </p:cNvPr>
            <p:cNvSpPr txBox="1"/>
            <p:nvPr/>
          </p:nvSpPr>
          <p:spPr>
            <a:xfrm>
              <a:off x="1271153" y="1297161"/>
              <a:ext cx="2213267" cy="1492716"/>
            </a:xfrm>
            <a:prstGeom prst="rect">
              <a:avLst/>
            </a:prstGeom>
            <a:noFill/>
          </p:spPr>
          <p:txBody>
            <a:bodyPr wrap="square" rtlCol="0">
              <a:spAutoFit/>
            </a:bodyPr>
            <a:lstStyle/>
            <a:p>
              <a:r>
                <a:rPr lang="en-US" sz="700" b="1" dirty="0"/>
                <a:t>Analyzer.App</a:t>
              </a:r>
            </a:p>
            <a:p>
              <a:r>
                <a:rPr lang="en-US" sz="700" dirty="0"/>
                <a:t>Web Application for Automated Machine Learning Analysis</a:t>
              </a:r>
            </a:p>
            <a:p>
              <a:endParaRPr lang="en-US" sz="700" dirty="0"/>
            </a:p>
            <a:p>
              <a:r>
                <a:rPr lang="en-US" sz="700" b="1" dirty="0"/>
                <a:t>COVID-19 Cases Prediction and Analysis</a:t>
              </a:r>
            </a:p>
            <a:p>
              <a:r>
                <a:rPr lang="en-US" sz="700" dirty="0"/>
                <a:t>Time Series Forecasting and Machine Learning for Pandemic Trend Analysis</a:t>
              </a:r>
            </a:p>
            <a:p>
              <a:endParaRPr lang="en-US" sz="700" dirty="0"/>
            </a:p>
            <a:p>
              <a:r>
                <a:rPr lang="en-US" sz="700" b="1" dirty="0"/>
                <a:t>Pizza Delivery Analysis</a:t>
              </a:r>
              <a:br>
                <a:rPr lang="en-US" sz="700" dirty="0"/>
              </a:br>
              <a:r>
                <a:rPr lang="en-US" sz="700" dirty="0"/>
                <a:t>Process Mining – Celonis</a:t>
              </a:r>
            </a:p>
            <a:p>
              <a:endParaRPr lang="en-US" sz="700" dirty="0"/>
            </a:p>
            <a:p>
              <a:r>
                <a:rPr lang="en-US" sz="700" b="1" dirty="0"/>
                <a:t>Power BI Dashboard for Call Center Analytics</a:t>
              </a:r>
            </a:p>
            <a:p>
              <a:r>
                <a:rPr lang="en-US" sz="700" dirty="0"/>
                <a:t>Analysis Dashboard</a:t>
              </a:r>
            </a:p>
          </p:txBody>
        </p:sp>
      </p:grpSp>
      <p:pic>
        <p:nvPicPr>
          <p:cNvPr id="1036" name="Picture 12" descr="Project management - Free technology icons">
            <a:extLst>
              <a:ext uri="{FF2B5EF4-FFF2-40B4-BE49-F238E27FC236}">
                <a16:creationId xmlns:a16="http://schemas.microsoft.com/office/drawing/2014/main" id="{D39BBBD5-40DA-63E9-777A-E2C0D0837D3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303816" y="1834350"/>
            <a:ext cx="206855" cy="206855"/>
          </a:xfrm>
          <a:prstGeom prst="rect">
            <a:avLst/>
          </a:prstGeom>
          <a:noFill/>
          <a:extLst>
            <a:ext uri="{909E8E84-426E-40DD-AFC4-6F175D3DCCD1}">
              <a14:hiddenFill xmlns:a14="http://schemas.microsoft.com/office/drawing/2010/main">
                <a:solidFill>
                  <a:srgbClr val="FFFFFF"/>
                </a:solidFill>
              </a14:hiddenFill>
            </a:ext>
          </a:extLst>
        </p:spPr>
      </p:pic>
      <p:grpSp>
        <p:nvGrpSpPr>
          <p:cNvPr id="52" name="Group 51">
            <a:extLst>
              <a:ext uri="{FF2B5EF4-FFF2-40B4-BE49-F238E27FC236}">
                <a16:creationId xmlns:a16="http://schemas.microsoft.com/office/drawing/2014/main" id="{D04F7369-2F33-9D8F-C2E9-C963B1D77D22}"/>
              </a:ext>
            </a:extLst>
          </p:cNvPr>
          <p:cNvGrpSpPr/>
          <p:nvPr/>
        </p:nvGrpSpPr>
        <p:grpSpPr>
          <a:xfrm>
            <a:off x="6205966" y="3929040"/>
            <a:ext cx="2376055" cy="635925"/>
            <a:chOff x="997527" y="1076734"/>
            <a:chExt cx="2376055" cy="635925"/>
          </a:xfrm>
        </p:grpSpPr>
        <p:sp>
          <p:nvSpPr>
            <p:cNvPr id="54" name="Rounded Rectangle 53">
              <a:extLst>
                <a:ext uri="{FF2B5EF4-FFF2-40B4-BE49-F238E27FC236}">
                  <a16:creationId xmlns:a16="http://schemas.microsoft.com/office/drawing/2014/main" id="{98876468-F845-21A9-8F5C-FBFFD94F95EF}"/>
                </a:ext>
              </a:extLst>
            </p:cNvPr>
            <p:cNvSpPr/>
            <p:nvPr/>
          </p:nvSpPr>
          <p:spPr>
            <a:xfrm>
              <a:off x="997527" y="1076734"/>
              <a:ext cx="2306781" cy="635925"/>
            </a:xfrm>
            <a:prstGeom prst="roundRect">
              <a:avLst/>
            </a:prstGeom>
            <a:ln w="635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5" name="TextBox 54">
              <a:extLst>
                <a:ext uri="{FF2B5EF4-FFF2-40B4-BE49-F238E27FC236}">
                  <a16:creationId xmlns:a16="http://schemas.microsoft.com/office/drawing/2014/main" id="{654C59EE-49A5-CE63-CFE6-4BB67D515095}"/>
                </a:ext>
              </a:extLst>
            </p:cNvPr>
            <p:cNvSpPr txBox="1"/>
            <p:nvPr/>
          </p:nvSpPr>
          <p:spPr>
            <a:xfrm>
              <a:off x="1271154" y="1103549"/>
              <a:ext cx="1591540" cy="230832"/>
            </a:xfrm>
            <a:prstGeom prst="rect">
              <a:avLst/>
            </a:prstGeom>
            <a:noFill/>
          </p:spPr>
          <p:txBody>
            <a:bodyPr wrap="square" rtlCol="0">
              <a:spAutoFit/>
            </a:bodyPr>
            <a:lstStyle/>
            <a:p>
              <a:r>
                <a:rPr lang="en-US" sz="900" b="1" dirty="0"/>
                <a:t>Personal Interests</a:t>
              </a:r>
            </a:p>
          </p:txBody>
        </p:sp>
        <p:sp>
          <p:nvSpPr>
            <p:cNvPr id="56" name="TextBox 55">
              <a:extLst>
                <a:ext uri="{FF2B5EF4-FFF2-40B4-BE49-F238E27FC236}">
                  <a16:creationId xmlns:a16="http://schemas.microsoft.com/office/drawing/2014/main" id="{C5381229-8D1B-B5FD-3BAE-9F31F58EF322}"/>
                </a:ext>
              </a:extLst>
            </p:cNvPr>
            <p:cNvSpPr txBox="1"/>
            <p:nvPr/>
          </p:nvSpPr>
          <p:spPr>
            <a:xfrm>
              <a:off x="1271153" y="1297161"/>
              <a:ext cx="2102429" cy="415498"/>
            </a:xfrm>
            <a:prstGeom prst="rect">
              <a:avLst/>
            </a:prstGeom>
            <a:noFill/>
          </p:spPr>
          <p:txBody>
            <a:bodyPr wrap="square" rtlCol="0">
              <a:spAutoFit/>
            </a:bodyPr>
            <a:lstStyle/>
            <a:p>
              <a:r>
                <a:rPr lang="en-US" sz="700" dirty="0"/>
                <a:t>Travelling</a:t>
              </a:r>
            </a:p>
            <a:p>
              <a:r>
                <a:rPr lang="en-US" sz="700" dirty="0"/>
                <a:t>Football</a:t>
              </a:r>
            </a:p>
            <a:p>
              <a:r>
                <a:rPr lang="en-US" sz="700" dirty="0"/>
                <a:t>Cricket</a:t>
              </a:r>
            </a:p>
          </p:txBody>
        </p:sp>
      </p:grpSp>
      <p:sp>
        <p:nvSpPr>
          <p:cNvPr id="57" name="TextBox 56">
            <a:extLst>
              <a:ext uri="{FF2B5EF4-FFF2-40B4-BE49-F238E27FC236}">
                <a16:creationId xmlns:a16="http://schemas.microsoft.com/office/drawing/2014/main" id="{016F1D9E-C31B-B464-1804-A6AC2BCE3028}"/>
              </a:ext>
            </a:extLst>
          </p:cNvPr>
          <p:cNvSpPr txBox="1"/>
          <p:nvPr/>
        </p:nvSpPr>
        <p:spPr>
          <a:xfrm>
            <a:off x="3747895" y="3368386"/>
            <a:ext cx="1648208" cy="415498"/>
          </a:xfrm>
          <a:prstGeom prst="rect">
            <a:avLst/>
          </a:prstGeom>
          <a:noFill/>
        </p:spPr>
        <p:txBody>
          <a:bodyPr wrap="square" rtlCol="0">
            <a:spAutoFit/>
          </a:bodyPr>
          <a:lstStyle/>
          <a:p>
            <a:pPr algn="ctr"/>
            <a:r>
              <a:rPr lang="en-US" sz="700" b="1" dirty="0"/>
              <a:t>Md Ekram Hossain</a:t>
            </a:r>
          </a:p>
          <a:p>
            <a:pPr algn="ctr"/>
            <a:r>
              <a:rPr lang="en-US" sz="700" dirty="0"/>
              <a:t>Master’s Thesis Student at Elektrobit</a:t>
            </a:r>
          </a:p>
          <a:p>
            <a:pPr algn="ctr"/>
            <a:r>
              <a:rPr lang="en-US" sz="700" i="1" u="sng" dirty="0">
                <a:hlinkClick r:id="rId10"/>
              </a:rPr>
              <a:t>Portfolio</a:t>
            </a:r>
            <a:r>
              <a:rPr lang="en-US" sz="700" dirty="0">
                <a:hlinkClick r:id="rId10"/>
              </a:rPr>
              <a:t> </a:t>
            </a:r>
            <a:endParaRPr lang="en-US" sz="700" dirty="0"/>
          </a:p>
        </p:txBody>
      </p:sp>
      <p:cxnSp>
        <p:nvCxnSpPr>
          <p:cNvPr id="59" name="Curved Connector 58">
            <a:extLst>
              <a:ext uri="{FF2B5EF4-FFF2-40B4-BE49-F238E27FC236}">
                <a16:creationId xmlns:a16="http://schemas.microsoft.com/office/drawing/2014/main" id="{BDB92EC6-078B-F059-D52A-C63D8CFABB64}"/>
              </a:ext>
            </a:extLst>
          </p:cNvPr>
          <p:cNvCxnSpPr>
            <a:cxnSpLocks/>
            <a:stCxn id="13" idx="5"/>
            <a:endCxn id="20" idx="3"/>
          </p:cNvCxnSpPr>
          <p:nvPr/>
        </p:nvCxnSpPr>
        <p:spPr>
          <a:xfrm rot="16200000" flipV="1">
            <a:off x="3101368" y="1137854"/>
            <a:ext cx="739290" cy="1001887"/>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Curved Connector 60">
            <a:extLst>
              <a:ext uri="{FF2B5EF4-FFF2-40B4-BE49-F238E27FC236}">
                <a16:creationId xmlns:a16="http://schemas.microsoft.com/office/drawing/2014/main" id="{1223683D-3F89-0529-F878-333A631AA657}"/>
              </a:ext>
            </a:extLst>
          </p:cNvPr>
          <p:cNvCxnSpPr>
            <a:stCxn id="13" idx="4"/>
            <a:endCxn id="25" idx="3"/>
          </p:cNvCxnSpPr>
          <p:nvPr/>
        </p:nvCxnSpPr>
        <p:spPr>
          <a:xfrm rot="10800000" flipV="1">
            <a:off x="2971803" y="2571749"/>
            <a:ext cx="751607" cy="247411"/>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Curved Connector 62">
            <a:extLst>
              <a:ext uri="{FF2B5EF4-FFF2-40B4-BE49-F238E27FC236}">
                <a16:creationId xmlns:a16="http://schemas.microsoft.com/office/drawing/2014/main" id="{B3CAAD78-50C5-822F-48C6-114E62318A32}"/>
              </a:ext>
            </a:extLst>
          </p:cNvPr>
          <p:cNvCxnSpPr>
            <a:cxnSpLocks/>
          </p:cNvCxnSpPr>
          <p:nvPr/>
        </p:nvCxnSpPr>
        <p:spPr>
          <a:xfrm rot="5400000">
            <a:off x="2874213" y="3052754"/>
            <a:ext cx="1037180" cy="1010852"/>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42" name="Curved Connector 1041">
            <a:extLst>
              <a:ext uri="{FF2B5EF4-FFF2-40B4-BE49-F238E27FC236}">
                <a16:creationId xmlns:a16="http://schemas.microsoft.com/office/drawing/2014/main" id="{E434E5C9-6D99-1BF6-3E9E-A812810E3732}"/>
              </a:ext>
            </a:extLst>
          </p:cNvPr>
          <p:cNvCxnSpPr>
            <a:cxnSpLocks/>
            <a:stCxn id="13" idx="7"/>
          </p:cNvCxnSpPr>
          <p:nvPr/>
        </p:nvCxnSpPr>
        <p:spPr>
          <a:xfrm rot="5400000" flipH="1" flipV="1">
            <a:off x="5429780" y="1095969"/>
            <a:ext cx="669956" cy="688334"/>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45" name="Curved Connector 1044">
            <a:extLst>
              <a:ext uri="{FF2B5EF4-FFF2-40B4-BE49-F238E27FC236}">
                <a16:creationId xmlns:a16="http://schemas.microsoft.com/office/drawing/2014/main" id="{968E8CC1-2796-A6AE-9CBE-61B24E0D0C56}"/>
              </a:ext>
            </a:extLst>
          </p:cNvPr>
          <p:cNvCxnSpPr>
            <a:stCxn id="13" idx="0"/>
          </p:cNvCxnSpPr>
          <p:nvPr/>
        </p:nvCxnSpPr>
        <p:spPr>
          <a:xfrm>
            <a:off x="5420591" y="2571750"/>
            <a:ext cx="751607" cy="247411"/>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51" name="Curved Connector 1050">
            <a:extLst>
              <a:ext uri="{FF2B5EF4-FFF2-40B4-BE49-F238E27FC236}">
                <a16:creationId xmlns:a16="http://schemas.microsoft.com/office/drawing/2014/main" id="{F43A1DD3-EBD9-492B-2A6C-08092A78CD2C}"/>
              </a:ext>
            </a:extLst>
          </p:cNvPr>
          <p:cNvCxnSpPr>
            <a:cxnSpLocks/>
          </p:cNvCxnSpPr>
          <p:nvPr/>
        </p:nvCxnSpPr>
        <p:spPr>
          <a:xfrm rot="16200000" flipH="1">
            <a:off x="5149845" y="3092908"/>
            <a:ext cx="1158018" cy="901454"/>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pic>
        <p:nvPicPr>
          <p:cNvPr id="1056" name="Picture 14" descr="Hobby - Free music icons">
            <a:extLst>
              <a:ext uri="{FF2B5EF4-FFF2-40B4-BE49-F238E27FC236}">
                <a16:creationId xmlns:a16="http://schemas.microsoft.com/office/drawing/2014/main" id="{E7513F82-F1BC-3939-CA69-436611661D72}"/>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310198" y="3991417"/>
            <a:ext cx="161063" cy="161063"/>
          </a:xfrm>
          <a:prstGeom prst="rect">
            <a:avLst/>
          </a:prstGeom>
          <a:noFill/>
          <a:extLst>
            <a:ext uri="{909E8E84-426E-40DD-AFC4-6F175D3DCCD1}">
              <a14:hiddenFill xmlns:a14="http://schemas.microsoft.com/office/drawing/2010/main">
                <a:solidFill>
                  <a:srgbClr val="FFFFFF"/>
                </a:solidFill>
              </a14:hiddenFill>
            </a:ext>
          </a:extLst>
        </p:spPr>
      </p:pic>
      <p:pic>
        <p:nvPicPr>
          <p:cNvPr id="1061" name="Picture 1060">
            <a:extLst>
              <a:ext uri="{FF2B5EF4-FFF2-40B4-BE49-F238E27FC236}">
                <a16:creationId xmlns:a16="http://schemas.microsoft.com/office/drawing/2014/main" id="{29A0AEA8-3BBC-E6BC-6BC2-A22EA6073BD8}"/>
              </a:ext>
            </a:extLst>
          </p:cNvPr>
          <p:cNvPicPr>
            <a:picLocks noChangeAspect="1"/>
          </p:cNvPicPr>
          <p:nvPr/>
        </p:nvPicPr>
        <p:blipFill>
          <a:blip r:embed="rId12"/>
          <a:stretch>
            <a:fillRect/>
          </a:stretch>
        </p:blipFill>
        <p:spPr>
          <a:xfrm>
            <a:off x="7587094" y="2791155"/>
            <a:ext cx="346940" cy="346940"/>
          </a:xfrm>
          <a:prstGeom prst="rect">
            <a:avLst/>
          </a:prstGeom>
        </p:spPr>
      </p:pic>
    </p:spTree>
    <p:extLst>
      <p:ext uri="{BB962C8B-B14F-4D97-AF65-F5344CB8AC3E}">
        <p14:creationId xmlns:p14="http://schemas.microsoft.com/office/powerpoint/2010/main" val="40185425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39"/>
        <p:cNvGrpSpPr/>
        <p:nvPr/>
      </p:nvGrpSpPr>
      <p:grpSpPr>
        <a:xfrm>
          <a:off x="0" y="0"/>
          <a:ext cx="0" cy="0"/>
          <a:chOff x="0" y="0"/>
          <a:chExt cx="0" cy="0"/>
        </a:xfrm>
      </p:grpSpPr>
      <p:sp>
        <p:nvSpPr>
          <p:cNvPr id="1040" name="Google Shape;1040;p134"/>
          <p:cNvSpPr txBox="1">
            <a:spLocks noGrp="1"/>
          </p:cNvSpPr>
          <p:nvPr>
            <p:ph type="title"/>
          </p:nvPr>
        </p:nvSpPr>
        <p:spPr>
          <a:xfrm>
            <a:off x="315951" y="274638"/>
            <a:ext cx="8510400" cy="766800"/>
          </a:xfrm>
        </p:spPr>
        <p:txBody>
          <a:bodyPr spcFirstLastPara="1" wrap="square" lIns="0" tIns="0" rIns="0" bIns="0" anchor="ctr" anchorCtr="0">
            <a:normAutofit/>
          </a:bodyPr>
          <a:lstStyle/>
          <a:p>
            <a:pPr marL="0" lvl="0" indent="0" rtl="0">
              <a:spcBef>
                <a:spcPts val="0"/>
              </a:spcBef>
              <a:spcAft>
                <a:spcPts val="0"/>
              </a:spcAft>
              <a:buSzPts val="4400"/>
              <a:buNone/>
            </a:pPr>
            <a:r>
              <a:rPr lang="en-GB" dirty="0"/>
              <a:t>Data Science Intern Application at </a:t>
            </a:r>
            <a:r>
              <a:rPr lang="en-GB" dirty="0" err="1"/>
              <a:t>Celonis</a:t>
            </a:r>
            <a:endParaRPr lang="en-GB" dirty="0"/>
          </a:p>
        </p:txBody>
      </p:sp>
      <p:sp>
        <p:nvSpPr>
          <p:cNvPr id="1041" name="Google Shape;1041;p134"/>
          <p:cNvSpPr txBox="1">
            <a:spLocks noGrp="1"/>
          </p:cNvSpPr>
          <p:nvPr>
            <p:ph type="body" idx="4294967295"/>
          </p:nvPr>
        </p:nvSpPr>
        <p:spPr>
          <a:xfrm>
            <a:off x="4761651" y="1231938"/>
            <a:ext cx="4064700" cy="3264408"/>
          </a:xfrm>
        </p:spPr>
        <p:txBody>
          <a:bodyPr spcFirstLastPara="1" lIns="0" tIns="0" rIns="0" bIns="0" anchor="t" anchorCtr="0">
            <a:normAutofit fontScale="92500" lnSpcReduction="10000"/>
          </a:bodyPr>
          <a:lstStyle/>
          <a:p>
            <a:pPr marL="0" lvl="0" indent="0">
              <a:lnSpc>
                <a:spcPct val="140000"/>
              </a:lnSpc>
              <a:spcBef>
                <a:spcPts val="0"/>
              </a:spcBef>
              <a:spcAft>
                <a:spcPts val="600"/>
              </a:spcAft>
              <a:buClr>
                <a:srgbClr val="000000"/>
              </a:buClr>
              <a:buSzPts val="1800"/>
              <a:buNone/>
            </a:pPr>
            <a:r>
              <a:rPr lang="en-GB" sz="1200" b="1" dirty="0"/>
              <a:t>Why This Role Excites Me: </a:t>
            </a:r>
          </a:p>
          <a:p>
            <a:pPr marL="65600" indent="0">
              <a:lnSpc>
                <a:spcPct val="120000"/>
              </a:lnSpc>
              <a:buNone/>
            </a:pPr>
            <a:r>
              <a:rPr lang="en-GB" sz="800" b="1" i="1" dirty="0"/>
              <a:t>Relevant Experience :</a:t>
            </a:r>
            <a:r>
              <a:rPr lang="en-GB" sz="800" dirty="0"/>
              <a:t> Worked as a Data Analyst at Elektrobit Automotive GmbH, leading automation projects that increased operational efficiency by 40%.</a:t>
            </a:r>
          </a:p>
          <a:p>
            <a:pPr marL="65600" indent="0">
              <a:lnSpc>
                <a:spcPct val="120000"/>
              </a:lnSpc>
              <a:buNone/>
            </a:pPr>
            <a:r>
              <a:rPr lang="en-GB" sz="800" b="1" dirty="0"/>
              <a:t>Passion for Process Mining : </a:t>
            </a:r>
            <a:r>
              <a:rPr lang="en-GB" sz="800" dirty="0"/>
              <a:t>I have a strong interest in discovering process inefficiencies and streamlining workflows, which is directly aligned with </a:t>
            </a:r>
            <a:r>
              <a:rPr lang="en-GB" sz="800" dirty="0" err="1"/>
              <a:t>Celonis</a:t>
            </a:r>
            <a:r>
              <a:rPr lang="en-GB" sz="800" dirty="0"/>
              <a:t>' mission.</a:t>
            </a:r>
          </a:p>
          <a:p>
            <a:pPr marL="65600" indent="0">
              <a:lnSpc>
                <a:spcPct val="120000"/>
              </a:lnSpc>
              <a:buNone/>
            </a:pPr>
            <a:r>
              <a:rPr lang="en-GB" sz="800" b="1" i="1" dirty="0"/>
              <a:t>Knowledge </a:t>
            </a:r>
            <a:r>
              <a:rPr lang="en-GB" sz="800" b="1" dirty="0"/>
              <a:t>:</a:t>
            </a:r>
            <a:r>
              <a:rPr lang="en-GB" sz="800" dirty="0"/>
              <a:t> Python, SQL, Machine Learning, Data Visualization, Web Development, Automation, Uni-Course: Process Orientation and Information System.</a:t>
            </a:r>
          </a:p>
          <a:p>
            <a:pPr marL="65600" indent="0">
              <a:lnSpc>
                <a:spcPct val="120000"/>
              </a:lnSpc>
              <a:buNone/>
            </a:pPr>
            <a:endParaRPr lang="en-US" sz="1400" b="0" i="0" u="none" strike="noStrike" cap="none" dirty="0"/>
          </a:p>
          <a:p>
            <a:pPr marL="0" lvl="0" indent="0">
              <a:lnSpc>
                <a:spcPct val="140000"/>
              </a:lnSpc>
              <a:spcBef>
                <a:spcPts val="0"/>
              </a:spcBef>
              <a:spcAft>
                <a:spcPts val="600"/>
              </a:spcAft>
              <a:buClr>
                <a:srgbClr val="000000"/>
              </a:buClr>
              <a:buSzPts val="1800"/>
              <a:buNone/>
            </a:pPr>
            <a:r>
              <a:rPr lang="en-GB" sz="1200" b="1" dirty="0"/>
              <a:t>My Goals for This Role: </a:t>
            </a:r>
          </a:p>
          <a:p>
            <a:pPr marL="65600" indent="0">
              <a:lnSpc>
                <a:spcPct val="120000"/>
              </a:lnSpc>
              <a:buNone/>
            </a:pPr>
            <a:r>
              <a:rPr lang="en-GB" sz="800" b="1" i="1" dirty="0"/>
              <a:t>Contribution : </a:t>
            </a:r>
            <a:r>
              <a:rPr lang="en-GB" sz="800" i="1" dirty="0"/>
              <a:t>Bring data-driven process insights to the team and help solve complex problems. </a:t>
            </a:r>
          </a:p>
          <a:p>
            <a:pPr marL="65600" indent="0">
              <a:lnSpc>
                <a:spcPct val="120000"/>
              </a:lnSpc>
              <a:buNone/>
            </a:pPr>
            <a:r>
              <a:rPr lang="en-GB" sz="800" b="1" i="1" dirty="0"/>
              <a:t>Growth : </a:t>
            </a:r>
            <a:r>
              <a:rPr lang="en-GB" sz="800" i="1" dirty="0"/>
              <a:t>Develop expertise in AI-driven decision-making with process mining, and contribute to impactful projects. </a:t>
            </a:r>
          </a:p>
          <a:p>
            <a:pPr marL="65600" indent="0">
              <a:lnSpc>
                <a:spcPct val="120000"/>
              </a:lnSpc>
              <a:buNone/>
            </a:pPr>
            <a:r>
              <a:rPr lang="en-GB" sz="800" b="1" i="1" dirty="0"/>
              <a:t>Learning : </a:t>
            </a:r>
            <a:r>
              <a:rPr lang="en-GB" sz="800" i="1" dirty="0"/>
              <a:t>I’m eager to collaborate with industry experts and refine my skills in real-world applications</a:t>
            </a:r>
            <a:endParaRPr lang="en-GB" sz="800" dirty="0"/>
          </a:p>
        </p:txBody>
      </p:sp>
      <p:pic>
        <p:nvPicPr>
          <p:cNvPr id="4" name="Google Shape;1070;p139">
            <a:extLst>
              <a:ext uri="{FF2B5EF4-FFF2-40B4-BE49-F238E27FC236}">
                <a16:creationId xmlns:a16="http://schemas.microsoft.com/office/drawing/2014/main" id="{D1E2A46B-5DF7-77D8-0BB5-589407519C53}"/>
              </a:ext>
            </a:extLst>
          </p:cNvPr>
          <p:cNvPicPr preferRelativeResize="0"/>
          <p:nvPr/>
        </p:nvPicPr>
        <p:blipFill rotWithShape="1">
          <a:blip r:embed="rId3">
            <a:alphaModFix/>
          </a:blip>
          <a:srcRect r="2123" b="30492"/>
          <a:stretch/>
        </p:blipFill>
        <p:spPr>
          <a:xfrm>
            <a:off x="-2580548" y="1285432"/>
            <a:ext cx="6570135" cy="4619048"/>
          </a:xfrm>
          <a:prstGeom prst="rect">
            <a:avLst/>
          </a:prstGeom>
          <a:noFill/>
          <a:ln>
            <a:noFill/>
          </a:ln>
        </p:spPr>
      </p:pic>
      <p:pic>
        <p:nvPicPr>
          <p:cNvPr id="5" name="Google Shape;1135;p144" descr="Ein Bild, das Uhr enthält.&#10;&#10;Automatisch generierte Beschreibung">
            <a:extLst>
              <a:ext uri="{FF2B5EF4-FFF2-40B4-BE49-F238E27FC236}">
                <a16:creationId xmlns:a16="http://schemas.microsoft.com/office/drawing/2014/main" id="{7D808E0A-E6BA-9CC5-7301-A98FA5799848}"/>
              </a:ext>
            </a:extLst>
          </p:cNvPr>
          <p:cNvPicPr preferRelativeResize="0">
            <a:picLocks/>
          </p:cNvPicPr>
          <p:nvPr/>
        </p:nvPicPr>
        <p:blipFill rotWithShape="1">
          <a:blip r:embed="rId4">
            <a:alphaModFix/>
          </a:blip>
          <a:srcRect t="455" b="455"/>
          <a:stretch/>
        </p:blipFill>
        <p:spPr>
          <a:xfrm>
            <a:off x="315951" y="1285432"/>
            <a:ext cx="1477500" cy="1478100"/>
          </a:xfrm>
          <a:prstGeom prst="rect">
            <a:avLst/>
          </a:prstGeom>
          <a:noFill/>
          <a:ln>
            <a:noFill/>
          </a:ln>
        </p:spPr>
      </p:pic>
      <p:pic>
        <p:nvPicPr>
          <p:cNvPr id="6" name="Google Shape;1136;p144" descr="Ein Bild, das Zeichnung enthält.&#10;&#10;Automatisch generierte Beschreibung">
            <a:extLst>
              <a:ext uri="{FF2B5EF4-FFF2-40B4-BE49-F238E27FC236}">
                <a16:creationId xmlns:a16="http://schemas.microsoft.com/office/drawing/2014/main" id="{A5AA16CF-256A-6866-A408-51762BA46563}"/>
              </a:ext>
            </a:extLst>
          </p:cNvPr>
          <p:cNvPicPr preferRelativeResize="0">
            <a:picLocks/>
          </p:cNvPicPr>
          <p:nvPr/>
        </p:nvPicPr>
        <p:blipFill rotWithShape="1">
          <a:blip r:embed="rId5">
            <a:alphaModFix/>
          </a:blip>
          <a:srcRect l="-1338" t="-16971" r="-806" b="-17509"/>
          <a:stretch/>
        </p:blipFill>
        <p:spPr>
          <a:xfrm>
            <a:off x="2352760" y="1920573"/>
            <a:ext cx="1477500" cy="1478100"/>
          </a:xfrm>
          <a:prstGeom prst="rect">
            <a:avLst/>
          </a:prstGeom>
          <a:noFill/>
          <a:ln>
            <a:noFill/>
          </a:ln>
        </p:spPr>
      </p:pic>
      <p:pic>
        <p:nvPicPr>
          <p:cNvPr id="7" name="Google Shape;1137;p144">
            <a:extLst>
              <a:ext uri="{FF2B5EF4-FFF2-40B4-BE49-F238E27FC236}">
                <a16:creationId xmlns:a16="http://schemas.microsoft.com/office/drawing/2014/main" id="{24FB1789-B5E2-3F52-9FDE-06B7C5265CD9}"/>
              </a:ext>
            </a:extLst>
          </p:cNvPr>
          <p:cNvPicPr preferRelativeResize="0">
            <a:picLocks/>
          </p:cNvPicPr>
          <p:nvPr/>
        </p:nvPicPr>
        <p:blipFill rotWithShape="1">
          <a:blip r:embed="rId6">
            <a:alphaModFix/>
          </a:blip>
          <a:srcRect l="-1290" t="-11157" r="-314" b="-12131"/>
          <a:stretch/>
        </p:blipFill>
        <p:spPr>
          <a:xfrm>
            <a:off x="544551" y="3314006"/>
            <a:ext cx="1477500" cy="14781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53"/>
        <p:cNvGrpSpPr/>
        <p:nvPr/>
      </p:nvGrpSpPr>
      <p:grpSpPr>
        <a:xfrm>
          <a:off x="0" y="0"/>
          <a:ext cx="0" cy="0"/>
          <a:chOff x="0" y="0"/>
          <a:chExt cx="0" cy="0"/>
        </a:xfrm>
      </p:grpSpPr>
      <p:sp>
        <p:nvSpPr>
          <p:cNvPr id="1054" name="Google Shape;1054;p136"/>
          <p:cNvSpPr txBox="1">
            <a:spLocks noGrp="1"/>
          </p:cNvSpPr>
          <p:nvPr>
            <p:ph type="title"/>
          </p:nvPr>
        </p:nvSpPr>
        <p:spPr>
          <a:xfrm>
            <a:off x="316800" y="726378"/>
            <a:ext cx="8510400" cy="36906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SzPts val="4400"/>
              <a:buNone/>
            </a:pPr>
            <a:r>
              <a:rPr lang="en" dirty="0"/>
              <a:t>Data Science Intern Challenge Task</a:t>
            </a:r>
            <a:endParaRPr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46"/>
        <p:cNvGrpSpPr/>
        <p:nvPr/>
      </p:nvGrpSpPr>
      <p:grpSpPr>
        <a:xfrm>
          <a:off x="0" y="0"/>
          <a:ext cx="0" cy="0"/>
          <a:chOff x="0" y="0"/>
          <a:chExt cx="0" cy="0"/>
        </a:xfrm>
      </p:grpSpPr>
      <p:sp>
        <p:nvSpPr>
          <p:cNvPr id="1048" name="Google Shape;1048;p135"/>
          <p:cNvSpPr txBox="1">
            <a:spLocks noGrp="1"/>
          </p:cNvSpPr>
          <p:nvPr>
            <p:ph type="title"/>
          </p:nvPr>
        </p:nvSpPr>
        <p:spPr>
          <a:xfrm>
            <a:off x="316800" y="274638"/>
            <a:ext cx="3919800" cy="766800"/>
          </a:xfrm>
        </p:spPr>
        <p:txBody>
          <a:bodyPr spcFirstLastPara="1" wrap="square" lIns="0" tIns="0" rIns="0" bIns="0" anchor="t" anchorCtr="0">
            <a:normAutofit/>
          </a:bodyPr>
          <a:lstStyle/>
          <a:p>
            <a:pPr marL="0" lvl="0" indent="0" rtl="0">
              <a:spcBef>
                <a:spcPts val="0"/>
              </a:spcBef>
              <a:spcAft>
                <a:spcPts val="0"/>
              </a:spcAft>
              <a:buSzPts val="4400"/>
              <a:buNone/>
            </a:pPr>
            <a:r>
              <a:rPr lang="en" dirty="0"/>
              <a:t>Data Overview</a:t>
            </a:r>
            <a:endParaRPr lang="en-DE" dirty="0"/>
          </a:p>
        </p:txBody>
      </p:sp>
      <p:sp>
        <p:nvSpPr>
          <p:cNvPr id="1049" name="Google Shape;1049;p135"/>
          <p:cNvSpPr txBox="1">
            <a:spLocks noGrp="1"/>
          </p:cNvSpPr>
          <p:nvPr>
            <p:ph type="body" idx="1"/>
          </p:nvPr>
        </p:nvSpPr>
        <p:spPr>
          <a:xfrm>
            <a:off x="315949" y="900545"/>
            <a:ext cx="4256051" cy="3731668"/>
          </a:xfrm>
        </p:spPr>
        <p:txBody>
          <a:bodyPr spcFirstLastPara="1" wrap="square" lIns="0" tIns="0" rIns="0" bIns="0" anchor="t" anchorCtr="0">
            <a:normAutofit/>
          </a:bodyPr>
          <a:lstStyle/>
          <a:p>
            <a:pPr marL="342900" lvl="0" indent="-342900" rtl="0">
              <a:spcBef>
                <a:spcPts val="0"/>
              </a:spcBef>
              <a:spcAft>
                <a:spcPts val="0"/>
              </a:spcAft>
              <a:buSzPts val="1600"/>
              <a:buFont typeface="Arial"/>
              <a:buChar char="•"/>
            </a:pPr>
            <a:r>
              <a:rPr lang="en-GB" sz="1100" b="1" dirty="0"/>
              <a:t>Data Sources: </a:t>
            </a:r>
            <a:r>
              <a:rPr lang="en-GB" sz="1100" dirty="0"/>
              <a:t>Citi Bike System Data , Operating Reports</a:t>
            </a:r>
          </a:p>
          <a:p>
            <a:pPr marL="457200" lvl="1" indent="0">
              <a:spcBef>
                <a:spcPts val="0"/>
              </a:spcBef>
              <a:buNone/>
            </a:pPr>
            <a:r>
              <a:rPr lang="en-GB" sz="1100" i="1" dirty="0"/>
              <a:t>Link :</a:t>
            </a:r>
            <a:r>
              <a:rPr lang="en-GB" sz="1100" b="1" dirty="0"/>
              <a:t> </a:t>
            </a:r>
            <a:r>
              <a:rPr lang="en-GB" sz="1100" b="0" i="0" u="none" strike="noStrike" dirty="0">
                <a:solidFill>
                  <a:srgbClr val="0088CC"/>
                </a:solidFill>
                <a:effectLst/>
                <a:latin typeface="Helvetica Neue" panose="02000503000000020004" pitchFamily="2" charset="0"/>
                <a:hlinkClick r:id="rId3"/>
              </a:rPr>
              <a:t>JC-202407-citibike-tripdata.csv.zip</a:t>
            </a:r>
            <a:r>
              <a:rPr lang="en-GB" sz="1100" b="0" i="0" u="none" strike="noStrike" dirty="0">
                <a:solidFill>
                  <a:srgbClr val="0088CC"/>
                </a:solidFill>
                <a:effectLst/>
                <a:latin typeface="Helvetica Neue" panose="02000503000000020004" pitchFamily="2" charset="0"/>
              </a:rPr>
              <a:t> - </a:t>
            </a:r>
            <a:r>
              <a:rPr lang="en-GB" sz="1100" dirty="0">
                <a:solidFill>
                  <a:schemeClr val="tx2"/>
                </a:solidFill>
              </a:rPr>
              <a:t>July 2024 </a:t>
            </a:r>
          </a:p>
          <a:p>
            <a:pPr marL="342900" lvl="0" indent="-342900" rtl="0">
              <a:spcBef>
                <a:spcPts val="0"/>
              </a:spcBef>
              <a:spcAft>
                <a:spcPts val="0"/>
              </a:spcAft>
              <a:buSzPts val="1600"/>
              <a:buFont typeface="Arial"/>
              <a:buChar char="•"/>
            </a:pPr>
            <a:endParaRPr lang="en-GB" sz="1100" b="1" dirty="0">
              <a:solidFill>
                <a:schemeClr val="tx2"/>
              </a:solidFill>
            </a:endParaRPr>
          </a:p>
          <a:p>
            <a:pPr marL="342900" lvl="0" indent="-342900" rtl="0">
              <a:spcBef>
                <a:spcPts val="0"/>
              </a:spcBef>
              <a:spcAft>
                <a:spcPts val="0"/>
              </a:spcAft>
              <a:buSzPts val="1600"/>
              <a:buFont typeface="Arial"/>
              <a:buChar char="•"/>
            </a:pPr>
            <a:r>
              <a:rPr lang="en-GB" sz="1100" b="1" dirty="0"/>
              <a:t>Dataset Features: </a:t>
            </a:r>
          </a:p>
          <a:p>
            <a:pPr marL="457200" lvl="1" indent="0">
              <a:spcBef>
                <a:spcPts val="0"/>
              </a:spcBef>
              <a:buNone/>
            </a:pPr>
            <a:r>
              <a:rPr lang="en-GB" sz="1100" b="0" i="1" dirty="0">
                <a:solidFill>
                  <a:srgbClr val="0C0B31"/>
                </a:solidFill>
                <a:effectLst/>
                <a:latin typeface="ProximaNova"/>
              </a:rPr>
              <a:t>Ride ID, Rideable type, Started at, Ended at, Start station name, Start station ID, End station name, End station ID, Start latitude, Start longitude, End latitude, End Longitude, Member or casual ride </a:t>
            </a:r>
            <a:r>
              <a:rPr lang="en-GB" sz="1100" dirty="0">
                <a:solidFill>
                  <a:srgbClr val="0C0B31"/>
                </a:solidFill>
                <a:latin typeface="ProximaNova"/>
              </a:rPr>
              <a:t>- </a:t>
            </a:r>
            <a:r>
              <a:rPr lang="en-GB" sz="1100" i="0" dirty="0">
                <a:solidFill>
                  <a:schemeClr val="tx2"/>
                </a:solidFill>
                <a:effectLst/>
                <a:latin typeface="ProximaNova"/>
              </a:rPr>
              <a:t>Total Features -: 13</a:t>
            </a:r>
          </a:p>
          <a:p>
            <a:pPr marL="457200" lvl="1" indent="0">
              <a:spcBef>
                <a:spcPts val="0"/>
              </a:spcBef>
              <a:buNone/>
            </a:pPr>
            <a:r>
              <a:rPr lang="en-GB" sz="1100" dirty="0">
                <a:solidFill>
                  <a:schemeClr val="tx2"/>
                </a:solidFill>
                <a:latin typeface="ProximaNova"/>
              </a:rPr>
              <a:t>- Total Rows -: </a:t>
            </a:r>
            <a:r>
              <a:rPr lang="en-GB" sz="1200" dirty="0">
                <a:solidFill>
                  <a:schemeClr val="tx2"/>
                </a:solidFill>
                <a:latin typeface="ProximaNova"/>
              </a:rPr>
              <a:t>112443</a:t>
            </a:r>
            <a:endParaRPr lang="en-GB" sz="1200" i="0" dirty="0">
              <a:solidFill>
                <a:schemeClr val="tx2"/>
              </a:solidFill>
              <a:effectLst/>
              <a:latin typeface="ProximaNova"/>
            </a:endParaRPr>
          </a:p>
          <a:p>
            <a:pPr marL="0" indent="0">
              <a:spcBef>
                <a:spcPts val="0"/>
              </a:spcBef>
              <a:buNone/>
            </a:pPr>
            <a:r>
              <a:rPr lang="en-GB" sz="1100" b="1" dirty="0">
                <a:solidFill>
                  <a:schemeClr val="tx2"/>
                </a:solidFill>
                <a:latin typeface="ProximaNova"/>
              </a:rPr>
              <a:t>				</a:t>
            </a:r>
            <a:endParaRPr lang="en-GB" sz="1100" b="1" i="0" dirty="0">
              <a:solidFill>
                <a:schemeClr val="tx2"/>
              </a:solidFill>
              <a:effectLst/>
              <a:latin typeface="ProximaNova"/>
            </a:endParaRPr>
          </a:p>
          <a:p>
            <a:pPr marL="342900" lvl="0" indent="-342900" rtl="0">
              <a:spcBef>
                <a:spcPts val="0"/>
              </a:spcBef>
              <a:spcAft>
                <a:spcPts val="0"/>
              </a:spcAft>
              <a:buSzPts val="1600"/>
              <a:buFont typeface="Arial"/>
              <a:buChar char="•"/>
            </a:pPr>
            <a:endParaRPr lang="en-GB" sz="1100" dirty="0"/>
          </a:p>
          <a:p>
            <a:pPr marL="342900" lvl="0" indent="-342900" rtl="0">
              <a:spcBef>
                <a:spcPts val="0"/>
              </a:spcBef>
              <a:spcAft>
                <a:spcPts val="0"/>
              </a:spcAft>
              <a:buSzPts val="1600"/>
              <a:buFont typeface="Arial"/>
              <a:buChar char="•"/>
            </a:pPr>
            <a:r>
              <a:rPr lang="en-GB" sz="1100" b="1" dirty="0"/>
              <a:t>Data Pre-processing: </a:t>
            </a:r>
          </a:p>
          <a:p>
            <a:pPr marL="0" lvl="0" indent="0" rtl="0">
              <a:spcBef>
                <a:spcPts val="0"/>
              </a:spcBef>
              <a:spcAft>
                <a:spcPts val="0"/>
              </a:spcAft>
              <a:buSzPts val="1600"/>
              <a:buNone/>
            </a:pPr>
            <a:endParaRPr lang="en-GB" sz="1100" b="1" dirty="0"/>
          </a:p>
          <a:p>
            <a:pPr marL="457200" lvl="1" indent="0">
              <a:spcBef>
                <a:spcPts val="0"/>
              </a:spcBef>
              <a:buNone/>
            </a:pPr>
            <a:r>
              <a:rPr lang="en-GB" sz="1100" b="1" dirty="0"/>
              <a:t>Data cleaning</a:t>
            </a:r>
            <a:r>
              <a:rPr lang="en-GB" sz="1100" dirty="0"/>
              <a:t>: Handling missing values, outliers, etc. </a:t>
            </a:r>
          </a:p>
          <a:p>
            <a:pPr marL="457200" lvl="1" indent="0">
              <a:spcBef>
                <a:spcPts val="0"/>
              </a:spcBef>
              <a:buNone/>
            </a:pPr>
            <a:r>
              <a:rPr lang="en-GB" sz="1100" b="1" dirty="0"/>
              <a:t>Feature engineering: </a:t>
            </a:r>
            <a:r>
              <a:rPr lang="en-GB" sz="1100" dirty="0"/>
              <a:t>Created variables like "ride length", "ride frequency", "distance", etc.</a:t>
            </a:r>
            <a:endParaRPr lang="en-DE" sz="1100" dirty="0"/>
          </a:p>
        </p:txBody>
      </p:sp>
      <p:pic>
        <p:nvPicPr>
          <p:cNvPr id="5" name="Picture Placeholder 4">
            <a:extLst>
              <a:ext uri="{FF2B5EF4-FFF2-40B4-BE49-F238E27FC236}">
                <a16:creationId xmlns:a16="http://schemas.microsoft.com/office/drawing/2014/main" id="{0453889A-CEB3-B215-9974-2FBBBE6A0508}"/>
              </a:ext>
            </a:extLst>
          </p:cNvPr>
          <p:cNvPicPr>
            <a:picLocks noGrp="1" noChangeAspect="1"/>
          </p:cNvPicPr>
          <p:nvPr>
            <p:ph type="pic" idx="2"/>
          </p:nvPr>
        </p:nvPicPr>
        <p:blipFill>
          <a:blip r:embed="rId4"/>
          <a:srcRect l="13421" r="36579"/>
          <a:stretch/>
        </p:blipFill>
        <p:spPr>
          <a:xfrm>
            <a:off x="4572000" y="-914490"/>
            <a:ext cx="5256000" cy="5256000"/>
          </a:xfrm>
          <a:noFill/>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46">
          <a:extLst>
            <a:ext uri="{FF2B5EF4-FFF2-40B4-BE49-F238E27FC236}">
              <a16:creationId xmlns:a16="http://schemas.microsoft.com/office/drawing/2014/main" id="{73279544-5508-FCC0-41EC-2D484031E360}"/>
            </a:ext>
          </a:extLst>
        </p:cNvPr>
        <p:cNvGrpSpPr/>
        <p:nvPr/>
      </p:nvGrpSpPr>
      <p:grpSpPr>
        <a:xfrm>
          <a:off x="0" y="0"/>
          <a:ext cx="0" cy="0"/>
          <a:chOff x="0" y="0"/>
          <a:chExt cx="0" cy="0"/>
        </a:xfrm>
      </p:grpSpPr>
      <p:pic>
        <p:nvPicPr>
          <p:cNvPr id="22" name="Picture 21">
            <a:extLst>
              <a:ext uri="{FF2B5EF4-FFF2-40B4-BE49-F238E27FC236}">
                <a16:creationId xmlns:a16="http://schemas.microsoft.com/office/drawing/2014/main" id="{3CA0C4D7-FE21-001E-AC9D-A74A5059A217}"/>
              </a:ext>
            </a:extLst>
          </p:cNvPr>
          <p:cNvPicPr>
            <a:picLocks noChangeAspect="1"/>
          </p:cNvPicPr>
          <p:nvPr/>
        </p:nvPicPr>
        <p:blipFill>
          <a:blip r:embed="rId3"/>
          <a:stretch>
            <a:fillRect/>
          </a:stretch>
        </p:blipFill>
        <p:spPr>
          <a:xfrm>
            <a:off x="4725951" y="655361"/>
            <a:ext cx="4100400" cy="2031039"/>
          </a:xfrm>
          <a:prstGeom prst="rect">
            <a:avLst/>
          </a:prstGeom>
        </p:spPr>
      </p:pic>
      <p:sp>
        <p:nvSpPr>
          <p:cNvPr id="1048" name="Google Shape;1048;p135">
            <a:extLst>
              <a:ext uri="{FF2B5EF4-FFF2-40B4-BE49-F238E27FC236}">
                <a16:creationId xmlns:a16="http://schemas.microsoft.com/office/drawing/2014/main" id="{ED23781A-FB3B-439C-EFF6-1DED97787E65}"/>
              </a:ext>
            </a:extLst>
          </p:cNvPr>
          <p:cNvSpPr txBox="1">
            <a:spLocks noGrp="1"/>
          </p:cNvSpPr>
          <p:nvPr>
            <p:ph type="title"/>
          </p:nvPr>
        </p:nvSpPr>
        <p:spPr>
          <a:xfrm>
            <a:off x="315951" y="274638"/>
            <a:ext cx="8510400" cy="352955"/>
          </a:xfrm>
        </p:spPr>
        <p:txBody>
          <a:bodyPr spcFirstLastPara="1" wrap="square" lIns="0" tIns="0" rIns="0" bIns="0" anchor="t" anchorCtr="0">
            <a:normAutofit/>
          </a:bodyPr>
          <a:lstStyle/>
          <a:p>
            <a:pPr marL="0" lvl="0" indent="0" rtl="0">
              <a:spcBef>
                <a:spcPts val="0"/>
              </a:spcBef>
              <a:spcAft>
                <a:spcPts val="0"/>
              </a:spcAft>
              <a:buSzPts val="4400"/>
              <a:buNone/>
            </a:pPr>
            <a:r>
              <a:rPr lang="en-GB" sz="2000" dirty="0"/>
              <a:t>Daily and Weekly Ride Patterns</a:t>
            </a:r>
            <a:endParaRPr lang="en-DE" sz="2000" dirty="0"/>
          </a:p>
        </p:txBody>
      </p:sp>
      <p:sp>
        <p:nvSpPr>
          <p:cNvPr id="1049" name="Google Shape;1049;p135">
            <a:extLst>
              <a:ext uri="{FF2B5EF4-FFF2-40B4-BE49-F238E27FC236}">
                <a16:creationId xmlns:a16="http://schemas.microsoft.com/office/drawing/2014/main" id="{3415A6DB-CF6D-20E7-81CB-A17695B75E64}"/>
              </a:ext>
            </a:extLst>
          </p:cNvPr>
          <p:cNvSpPr txBox="1">
            <a:spLocks noGrp="1"/>
          </p:cNvSpPr>
          <p:nvPr>
            <p:ph type="body" idx="1"/>
          </p:nvPr>
        </p:nvSpPr>
        <p:spPr>
          <a:xfrm>
            <a:off x="315950" y="889852"/>
            <a:ext cx="4200817" cy="3742369"/>
          </a:xfrm>
        </p:spPr>
        <p:txBody>
          <a:bodyPr spcFirstLastPara="1" wrap="square" lIns="0" tIns="0" rIns="0" bIns="0" anchor="t" anchorCtr="0">
            <a:normAutofit/>
          </a:bodyPr>
          <a:lstStyle/>
          <a:p>
            <a:pPr marL="0" lvl="0" indent="0" rtl="0">
              <a:lnSpc>
                <a:spcPct val="90000"/>
              </a:lnSpc>
              <a:spcBef>
                <a:spcPts val="0"/>
              </a:spcBef>
              <a:spcAft>
                <a:spcPts val="600"/>
              </a:spcAft>
              <a:buSzPts val="1600"/>
              <a:buNone/>
            </a:pPr>
            <a:r>
              <a:rPr lang="en-GB" sz="1000" b="1" dirty="0"/>
              <a:t>Objective</a:t>
            </a:r>
            <a:r>
              <a:rPr lang="en-GB" sz="1000" dirty="0"/>
              <a:t>: </a:t>
            </a:r>
          </a:p>
          <a:p>
            <a:pPr marL="0" lvl="0" indent="0" rtl="0">
              <a:lnSpc>
                <a:spcPct val="90000"/>
              </a:lnSpc>
              <a:spcBef>
                <a:spcPts val="0"/>
              </a:spcBef>
              <a:spcAft>
                <a:spcPts val="600"/>
              </a:spcAft>
              <a:buSzPts val="1600"/>
              <a:buNone/>
            </a:pPr>
            <a:r>
              <a:rPr lang="en-GB" sz="1000" dirty="0"/>
              <a:t>A focused view of ride patterns in July 2024 by examining daily and weekly trends, highlighting periods of peak activity.</a:t>
            </a:r>
          </a:p>
          <a:p>
            <a:pPr marL="0" lvl="0" indent="0" rtl="0">
              <a:lnSpc>
                <a:spcPct val="90000"/>
              </a:lnSpc>
              <a:spcBef>
                <a:spcPts val="0"/>
              </a:spcBef>
              <a:spcAft>
                <a:spcPts val="600"/>
              </a:spcAft>
              <a:buSzPts val="1600"/>
              <a:buNone/>
            </a:pPr>
            <a:endParaRPr lang="en-GB" sz="1000" b="1" dirty="0"/>
          </a:p>
          <a:p>
            <a:pPr marL="0" lvl="0" indent="0" rtl="0">
              <a:lnSpc>
                <a:spcPct val="90000"/>
              </a:lnSpc>
              <a:spcBef>
                <a:spcPts val="0"/>
              </a:spcBef>
              <a:spcAft>
                <a:spcPts val="600"/>
              </a:spcAft>
              <a:buSzPts val="1600"/>
              <a:buNone/>
            </a:pPr>
            <a:r>
              <a:rPr lang="en-GB" sz="1000" b="1" dirty="0"/>
              <a:t>Daily Ride Frequency</a:t>
            </a:r>
            <a:r>
              <a:rPr lang="en-GB" sz="1000" dirty="0"/>
              <a:t>:</a:t>
            </a:r>
          </a:p>
          <a:p>
            <a:pPr marL="171450" indent="-171450">
              <a:lnSpc>
                <a:spcPct val="90000"/>
              </a:lnSpc>
              <a:spcBef>
                <a:spcPts val="0"/>
              </a:spcBef>
              <a:spcAft>
                <a:spcPts val="600"/>
              </a:spcAft>
              <a:buSzPts val="1600"/>
            </a:pPr>
            <a:r>
              <a:rPr lang="en-GB" sz="1000" i="1" dirty="0"/>
              <a:t>July 4th (4,506 rides): </a:t>
            </a:r>
            <a:r>
              <a:rPr lang="en-GB" sz="1000" dirty="0"/>
              <a:t>Likely influenced by national holiday celebrations (</a:t>
            </a:r>
            <a:r>
              <a:rPr lang="en-GB" sz="1000" dirty="0">
                <a:solidFill>
                  <a:schemeClr val="tx2"/>
                </a:solidFill>
              </a:rPr>
              <a:t>Independence Day</a:t>
            </a:r>
            <a:r>
              <a:rPr lang="en-GB" sz="1000" dirty="0"/>
              <a:t>).</a:t>
            </a:r>
          </a:p>
          <a:p>
            <a:pPr marL="171450" indent="-171450">
              <a:lnSpc>
                <a:spcPct val="90000"/>
              </a:lnSpc>
              <a:spcBef>
                <a:spcPts val="0"/>
              </a:spcBef>
              <a:spcAft>
                <a:spcPts val="600"/>
              </a:spcAft>
              <a:buSzPts val="1600"/>
            </a:pPr>
            <a:r>
              <a:rPr lang="en-GB" sz="1000" i="1" dirty="0"/>
              <a:t>July 19th (4,236 rides) and July 26th (4,097 rides): </a:t>
            </a:r>
            <a:r>
              <a:rPr lang="en-GB" sz="1000" dirty="0"/>
              <a:t>Potential correlations with </a:t>
            </a:r>
            <a:r>
              <a:rPr lang="en-GB" sz="1000" dirty="0">
                <a:solidFill>
                  <a:schemeClr val="tx2"/>
                </a:solidFill>
              </a:rPr>
              <a:t>local events or promotions.</a:t>
            </a:r>
          </a:p>
          <a:p>
            <a:pPr marL="171450" indent="-171450">
              <a:lnSpc>
                <a:spcPct val="90000"/>
              </a:lnSpc>
              <a:spcBef>
                <a:spcPts val="0"/>
              </a:spcBef>
              <a:spcAft>
                <a:spcPts val="600"/>
              </a:spcAft>
              <a:buSzPts val="1600"/>
            </a:pPr>
            <a:r>
              <a:rPr lang="en-GB" sz="1000" i="1" dirty="0"/>
              <a:t>July 30th (4,054 rides): </a:t>
            </a:r>
            <a:r>
              <a:rPr lang="en-GB" sz="1000" dirty="0">
                <a:solidFill>
                  <a:schemeClr val="tx2"/>
                </a:solidFill>
              </a:rPr>
              <a:t>Tourist Activity, Concerts, Summer Streets </a:t>
            </a:r>
          </a:p>
          <a:p>
            <a:pPr marL="0" lvl="0" indent="0" rtl="0">
              <a:lnSpc>
                <a:spcPct val="90000"/>
              </a:lnSpc>
              <a:spcBef>
                <a:spcPts val="0"/>
              </a:spcBef>
              <a:spcAft>
                <a:spcPts val="600"/>
              </a:spcAft>
              <a:buSzPts val="1600"/>
              <a:buNone/>
            </a:pPr>
            <a:endParaRPr lang="en-GB" sz="1000" b="1" dirty="0"/>
          </a:p>
          <a:p>
            <a:pPr marL="0" lvl="0" indent="0" rtl="0">
              <a:lnSpc>
                <a:spcPct val="90000"/>
              </a:lnSpc>
              <a:spcBef>
                <a:spcPts val="0"/>
              </a:spcBef>
              <a:spcAft>
                <a:spcPts val="600"/>
              </a:spcAft>
              <a:buSzPts val="1600"/>
              <a:buNone/>
            </a:pPr>
            <a:r>
              <a:rPr lang="en-GB" sz="1000" b="1" dirty="0"/>
              <a:t>Weekly Ride Frequency</a:t>
            </a:r>
            <a:r>
              <a:rPr lang="en-GB" sz="1000" dirty="0"/>
              <a:t>:</a:t>
            </a:r>
          </a:p>
          <a:p>
            <a:pPr marL="171450" indent="-171450">
              <a:lnSpc>
                <a:spcPct val="90000"/>
              </a:lnSpc>
              <a:spcBef>
                <a:spcPts val="0"/>
              </a:spcBef>
              <a:spcAft>
                <a:spcPts val="600"/>
              </a:spcAft>
              <a:buSzPts val="1600"/>
            </a:pPr>
            <a:r>
              <a:rPr lang="en-GB" sz="1000" dirty="0"/>
              <a:t>The 4th week of July saw the highest number of rides, with </a:t>
            </a:r>
            <a:r>
              <a:rPr lang="en-GB" sz="1000" b="1" dirty="0"/>
              <a:t>26,017 rides</a:t>
            </a:r>
            <a:r>
              <a:rPr lang="en-GB" sz="1000" dirty="0"/>
              <a:t>. The 5th week shows a notable drop-off, with </a:t>
            </a:r>
            <a:r>
              <a:rPr lang="en-GB" sz="1000" b="1" dirty="0"/>
              <a:t>15,099 rides </a:t>
            </a:r>
            <a:r>
              <a:rPr lang="en-GB" sz="1000" dirty="0"/>
              <a:t>due to less day for last week.</a:t>
            </a:r>
          </a:p>
          <a:p>
            <a:pPr marL="171450" indent="-171450">
              <a:lnSpc>
                <a:spcPct val="90000"/>
              </a:lnSpc>
              <a:spcBef>
                <a:spcPts val="0"/>
              </a:spcBef>
              <a:spcAft>
                <a:spcPts val="600"/>
              </a:spcAft>
              <a:buSzPts val="1600"/>
            </a:pPr>
            <a:r>
              <a:rPr lang="en-GB" sz="1000" dirty="0"/>
              <a:t>The middle weeks (</a:t>
            </a:r>
            <a:r>
              <a:rPr lang="en-GB" sz="1000" dirty="0">
                <a:solidFill>
                  <a:schemeClr val="tx2"/>
                </a:solidFill>
              </a:rPr>
              <a:t>Week 2, Week 3, and Week 4</a:t>
            </a:r>
            <a:r>
              <a:rPr lang="en-GB" sz="1000" dirty="0"/>
              <a:t>) show consistently higher demand, indicating that mid-month is more active.</a:t>
            </a:r>
          </a:p>
          <a:p>
            <a:pPr marL="0" indent="0">
              <a:lnSpc>
                <a:spcPct val="90000"/>
              </a:lnSpc>
              <a:spcBef>
                <a:spcPts val="0"/>
              </a:spcBef>
              <a:spcAft>
                <a:spcPts val="600"/>
              </a:spcAft>
              <a:buNone/>
            </a:pPr>
            <a:r>
              <a:rPr lang="en-GB" sz="1000" b="1" dirty="0"/>
              <a:t>				</a:t>
            </a:r>
            <a:endParaRPr lang="en-GB" sz="1000" b="1" i="0" dirty="0">
              <a:effectLst/>
            </a:endParaRPr>
          </a:p>
        </p:txBody>
      </p:sp>
      <p:pic>
        <p:nvPicPr>
          <p:cNvPr id="20" name="Picture 19">
            <a:extLst>
              <a:ext uri="{FF2B5EF4-FFF2-40B4-BE49-F238E27FC236}">
                <a16:creationId xmlns:a16="http://schemas.microsoft.com/office/drawing/2014/main" id="{C81295A6-E3B7-5EC7-8C6B-B82603D58D6F}"/>
              </a:ext>
            </a:extLst>
          </p:cNvPr>
          <p:cNvPicPr>
            <a:picLocks noChangeAspect="1"/>
          </p:cNvPicPr>
          <p:nvPr/>
        </p:nvPicPr>
        <p:blipFill>
          <a:blip r:embed="rId4"/>
          <a:stretch>
            <a:fillRect/>
          </a:stretch>
        </p:blipFill>
        <p:spPr>
          <a:xfrm>
            <a:off x="4725951" y="2778699"/>
            <a:ext cx="4100400" cy="2031039"/>
          </a:xfrm>
          <a:prstGeom prst="rect">
            <a:avLst/>
          </a:prstGeom>
        </p:spPr>
      </p:pic>
    </p:spTree>
    <p:extLst>
      <p:ext uri="{BB962C8B-B14F-4D97-AF65-F5344CB8AC3E}">
        <p14:creationId xmlns:p14="http://schemas.microsoft.com/office/powerpoint/2010/main" val="14931088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46">
          <a:extLst>
            <a:ext uri="{FF2B5EF4-FFF2-40B4-BE49-F238E27FC236}">
              <a16:creationId xmlns:a16="http://schemas.microsoft.com/office/drawing/2014/main" id="{CC331AED-8DA2-7E15-B70A-B8F9E4C0BDCC}"/>
            </a:ext>
          </a:extLst>
        </p:cNvPr>
        <p:cNvGrpSpPr/>
        <p:nvPr/>
      </p:nvGrpSpPr>
      <p:grpSpPr>
        <a:xfrm>
          <a:off x="0" y="0"/>
          <a:ext cx="0" cy="0"/>
          <a:chOff x="0" y="0"/>
          <a:chExt cx="0" cy="0"/>
        </a:xfrm>
      </p:grpSpPr>
      <p:sp>
        <p:nvSpPr>
          <p:cNvPr id="1048" name="Google Shape;1048;p135">
            <a:extLst>
              <a:ext uri="{FF2B5EF4-FFF2-40B4-BE49-F238E27FC236}">
                <a16:creationId xmlns:a16="http://schemas.microsoft.com/office/drawing/2014/main" id="{CF6CBDC0-DCF4-669E-1F73-E858410A6122}"/>
              </a:ext>
            </a:extLst>
          </p:cNvPr>
          <p:cNvSpPr txBox="1">
            <a:spLocks noGrp="1"/>
          </p:cNvSpPr>
          <p:nvPr>
            <p:ph type="title"/>
          </p:nvPr>
        </p:nvSpPr>
        <p:spPr>
          <a:xfrm>
            <a:off x="315951" y="274638"/>
            <a:ext cx="8510400" cy="352955"/>
          </a:xfrm>
        </p:spPr>
        <p:txBody>
          <a:bodyPr spcFirstLastPara="1" wrap="square" lIns="0" tIns="0" rIns="0" bIns="0" anchor="t" anchorCtr="0">
            <a:normAutofit/>
          </a:bodyPr>
          <a:lstStyle/>
          <a:p>
            <a:pPr marL="0" lvl="0" indent="0" rtl="0">
              <a:spcBef>
                <a:spcPts val="0"/>
              </a:spcBef>
              <a:spcAft>
                <a:spcPts val="0"/>
              </a:spcAft>
              <a:buSzPts val="4400"/>
              <a:buNone/>
            </a:pPr>
            <a:r>
              <a:rPr lang="en-GB" sz="2000" dirty="0"/>
              <a:t>Daily and Weekly Ride Patterns</a:t>
            </a:r>
            <a:endParaRPr lang="en-DE" sz="2000" dirty="0"/>
          </a:p>
        </p:txBody>
      </p:sp>
      <p:sp>
        <p:nvSpPr>
          <p:cNvPr id="1049" name="Google Shape;1049;p135">
            <a:extLst>
              <a:ext uri="{FF2B5EF4-FFF2-40B4-BE49-F238E27FC236}">
                <a16:creationId xmlns:a16="http://schemas.microsoft.com/office/drawing/2014/main" id="{EA10DD4E-423D-5161-9791-7DB657671DD6}"/>
              </a:ext>
            </a:extLst>
          </p:cNvPr>
          <p:cNvSpPr txBox="1">
            <a:spLocks noGrp="1"/>
          </p:cNvSpPr>
          <p:nvPr>
            <p:ph type="body" idx="1"/>
          </p:nvPr>
        </p:nvSpPr>
        <p:spPr>
          <a:xfrm>
            <a:off x="315950" y="889852"/>
            <a:ext cx="4200817" cy="3742369"/>
          </a:xfrm>
        </p:spPr>
        <p:txBody>
          <a:bodyPr spcFirstLastPara="1" wrap="square" lIns="0" tIns="0" rIns="0" bIns="0" anchor="t" anchorCtr="0">
            <a:normAutofit/>
          </a:bodyPr>
          <a:lstStyle/>
          <a:p>
            <a:pPr marL="0" lvl="0" indent="0" rtl="0">
              <a:lnSpc>
                <a:spcPct val="90000"/>
              </a:lnSpc>
              <a:spcBef>
                <a:spcPts val="0"/>
              </a:spcBef>
              <a:spcAft>
                <a:spcPts val="600"/>
              </a:spcAft>
              <a:buSzPts val="1600"/>
              <a:buNone/>
            </a:pPr>
            <a:r>
              <a:rPr lang="en-GB" sz="1000" b="1" dirty="0"/>
              <a:t>Objective</a:t>
            </a:r>
            <a:r>
              <a:rPr lang="en-GB" sz="1000" dirty="0"/>
              <a:t>: </a:t>
            </a:r>
          </a:p>
          <a:p>
            <a:pPr marL="0" lvl="0" indent="0" rtl="0">
              <a:lnSpc>
                <a:spcPct val="90000"/>
              </a:lnSpc>
              <a:spcBef>
                <a:spcPts val="0"/>
              </a:spcBef>
              <a:spcAft>
                <a:spcPts val="600"/>
              </a:spcAft>
              <a:buSzPts val="1600"/>
              <a:buNone/>
            </a:pPr>
            <a:r>
              <a:rPr lang="en-GB" sz="1000" dirty="0"/>
              <a:t>A focused view of ride patterns in July 2024 by examining daily and weekly trends, highlighting periods of peak activity.</a:t>
            </a:r>
          </a:p>
          <a:p>
            <a:pPr marL="0" lvl="0" indent="0" rtl="0">
              <a:lnSpc>
                <a:spcPct val="90000"/>
              </a:lnSpc>
              <a:spcBef>
                <a:spcPts val="0"/>
              </a:spcBef>
              <a:spcAft>
                <a:spcPts val="600"/>
              </a:spcAft>
              <a:buSzPts val="1600"/>
              <a:buNone/>
            </a:pPr>
            <a:endParaRPr lang="en-GB" sz="1000" b="1" dirty="0"/>
          </a:p>
          <a:p>
            <a:pPr marL="0" lvl="0" indent="0" rtl="0">
              <a:lnSpc>
                <a:spcPct val="90000"/>
              </a:lnSpc>
              <a:spcBef>
                <a:spcPts val="0"/>
              </a:spcBef>
              <a:spcAft>
                <a:spcPts val="600"/>
              </a:spcAft>
              <a:buSzPts val="1600"/>
              <a:buNone/>
            </a:pPr>
            <a:r>
              <a:rPr lang="en-GB" sz="1000" b="1" dirty="0"/>
              <a:t>Daily Ride Frequency</a:t>
            </a:r>
            <a:r>
              <a:rPr lang="en-GB" sz="1000" dirty="0"/>
              <a:t>:</a:t>
            </a:r>
          </a:p>
          <a:p>
            <a:pPr marL="171450" indent="-171450">
              <a:lnSpc>
                <a:spcPct val="90000"/>
              </a:lnSpc>
              <a:spcBef>
                <a:spcPts val="0"/>
              </a:spcBef>
              <a:spcAft>
                <a:spcPts val="600"/>
              </a:spcAft>
              <a:buSzPts val="1600"/>
            </a:pPr>
            <a:r>
              <a:rPr lang="en-GB" sz="1000" i="1" dirty="0"/>
              <a:t>July 4th (4,506 rides): </a:t>
            </a:r>
            <a:r>
              <a:rPr lang="en-GB" sz="1000" dirty="0"/>
              <a:t>Likely influenced by national holiday celebrations (</a:t>
            </a:r>
            <a:r>
              <a:rPr lang="en-GB" sz="1000" dirty="0">
                <a:solidFill>
                  <a:schemeClr val="tx2"/>
                </a:solidFill>
              </a:rPr>
              <a:t>Independence Day</a:t>
            </a:r>
            <a:r>
              <a:rPr lang="en-GB" sz="1000" dirty="0"/>
              <a:t>).</a:t>
            </a:r>
          </a:p>
          <a:p>
            <a:pPr marL="171450" indent="-171450">
              <a:lnSpc>
                <a:spcPct val="90000"/>
              </a:lnSpc>
              <a:spcBef>
                <a:spcPts val="0"/>
              </a:spcBef>
              <a:spcAft>
                <a:spcPts val="600"/>
              </a:spcAft>
              <a:buSzPts val="1600"/>
            </a:pPr>
            <a:r>
              <a:rPr lang="en-GB" sz="1000" i="1" dirty="0"/>
              <a:t>July 19th (4,236 rides) and July 26th (4,097 rides): </a:t>
            </a:r>
            <a:r>
              <a:rPr lang="en-GB" sz="1000" dirty="0"/>
              <a:t>Potential correlations with </a:t>
            </a:r>
            <a:r>
              <a:rPr lang="en-GB" sz="1000" dirty="0">
                <a:solidFill>
                  <a:schemeClr val="tx2"/>
                </a:solidFill>
              </a:rPr>
              <a:t>local events or promotions.</a:t>
            </a:r>
          </a:p>
          <a:p>
            <a:pPr marL="171450" indent="-171450">
              <a:lnSpc>
                <a:spcPct val="90000"/>
              </a:lnSpc>
              <a:spcBef>
                <a:spcPts val="0"/>
              </a:spcBef>
              <a:spcAft>
                <a:spcPts val="600"/>
              </a:spcAft>
              <a:buSzPts val="1600"/>
            </a:pPr>
            <a:r>
              <a:rPr lang="en-GB" sz="1000" i="1" dirty="0"/>
              <a:t>July 30th (4,054 rides): </a:t>
            </a:r>
            <a:r>
              <a:rPr lang="en-GB" sz="1000" dirty="0">
                <a:solidFill>
                  <a:schemeClr val="tx2"/>
                </a:solidFill>
              </a:rPr>
              <a:t>Tourist Activity, Concerts, Summer Streets </a:t>
            </a:r>
          </a:p>
          <a:p>
            <a:pPr marL="0" lvl="0" indent="0" rtl="0">
              <a:lnSpc>
                <a:spcPct val="90000"/>
              </a:lnSpc>
              <a:spcBef>
                <a:spcPts val="0"/>
              </a:spcBef>
              <a:spcAft>
                <a:spcPts val="600"/>
              </a:spcAft>
              <a:buSzPts val="1600"/>
              <a:buNone/>
            </a:pPr>
            <a:endParaRPr lang="en-GB" sz="1000" b="1" dirty="0"/>
          </a:p>
          <a:p>
            <a:pPr marL="0" lvl="0" indent="0" rtl="0">
              <a:lnSpc>
                <a:spcPct val="90000"/>
              </a:lnSpc>
              <a:spcBef>
                <a:spcPts val="0"/>
              </a:spcBef>
              <a:spcAft>
                <a:spcPts val="600"/>
              </a:spcAft>
              <a:buSzPts val="1600"/>
              <a:buNone/>
            </a:pPr>
            <a:r>
              <a:rPr lang="en-GB" sz="1000" b="1" dirty="0"/>
              <a:t>Weekly Ride Frequency</a:t>
            </a:r>
            <a:r>
              <a:rPr lang="en-GB" sz="1000" dirty="0"/>
              <a:t>:</a:t>
            </a:r>
          </a:p>
          <a:p>
            <a:pPr marL="171450" indent="-171450">
              <a:lnSpc>
                <a:spcPct val="90000"/>
              </a:lnSpc>
              <a:spcBef>
                <a:spcPts val="0"/>
              </a:spcBef>
              <a:spcAft>
                <a:spcPts val="600"/>
              </a:spcAft>
              <a:buSzPts val="1600"/>
            </a:pPr>
            <a:r>
              <a:rPr lang="en-GB" sz="1000" dirty="0"/>
              <a:t>The 4th week of July saw the highest number of rides, with </a:t>
            </a:r>
            <a:r>
              <a:rPr lang="en-GB" sz="1000" b="1" dirty="0"/>
              <a:t>26,017 rides</a:t>
            </a:r>
            <a:r>
              <a:rPr lang="en-GB" sz="1000" dirty="0"/>
              <a:t>. The 5th week shows a notable drop-off, with </a:t>
            </a:r>
            <a:r>
              <a:rPr lang="en-GB" sz="1000" b="1" dirty="0"/>
              <a:t>15,099 rides </a:t>
            </a:r>
            <a:r>
              <a:rPr lang="en-GB" sz="1000" dirty="0"/>
              <a:t>due to less day for last week.</a:t>
            </a:r>
          </a:p>
          <a:p>
            <a:pPr marL="171450" indent="-171450">
              <a:lnSpc>
                <a:spcPct val="90000"/>
              </a:lnSpc>
              <a:spcBef>
                <a:spcPts val="0"/>
              </a:spcBef>
              <a:spcAft>
                <a:spcPts val="600"/>
              </a:spcAft>
              <a:buSzPts val="1600"/>
            </a:pPr>
            <a:r>
              <a:rPr lang="en-GB" sz="1000" dirty="0"/>
              <a:t>The middle weeks (</a:t>
            </a:r>
            <a:r>
              <a:rPr lang="en-GB" sz="1000" dirty="0">
                <a:solidFill>
                  <a:schemeClr val="tx2"/>
                </a:solidFill>
              </a:rPr>
              <a:t>Week 2, Week 3, and Week 4</a:t>
            </a:r>
            <a:r>
              <a:rPr lang="en-GB" sz="1000" dirty="0"/>
              <a:t>) show consistently higher demand, indicating that mid-month is more active.</a:t>
            </a:r>
          </a:p>
          <a:p>
            <a:pPr marL="0" indent="0">
              <a:lnSpc>
                <a:spcPct val="90000"/>
              </a:lnSpc>
              <a:spcBef>
                <a:spcPts val="0"/>
              </a:spcBef>
              <a:spcAft>
                <a:spcPts val="600"/>
              </a:spcAft>
              <a:buNone/>
            </a:pPr>
            <a:r>
              <a:rPr lang="en-GB" sz="1000" b="1" dirty="0"/>
              <a:t>				</a:t>
            </a:r>
            <a:endParaRPr lang="en-GB" sz="1000" b="1" i="0" dirty="0">
              <a:effectLst/>
            </a:endParaRPr>
          </a:p>
        </p:txBody>
      </p:sp>
      <p:pic>
        <p:nvPicPr>
          <p:cNvPr id="3" name="Picture 2">
            <a:extLst>
              <a:ext uri="{FF2B5EF4-FFF2-40B4-BE49-F238E27FC236}">
                <a16:creationId xmlns:a16="http://schemas.microsoft.com/office/drawing/2014/main" id="{5E593A06-9A4D-6CA0-A423-19A90BD8E0B1}"/>
              </a:ext>
            </a:extLst>
          </p:cNvPr>
          <p:cNvPicPr>
            <a:picLocks noChangeAspect="1"/>
          </p:cNvPicPr>
          <p:nvPr/>
        </p:nvPicPr>
        <p:blipFill>
          <a:blip r:embed="rId3"/>
          <a:stretch>
            <a:fillRect/>
          </a:stretch>
        </p:blipFill>
        <p:spPr>
          <a:xfrm>
            <a:off x="4516767" y="1174644"/>
            <a:ext cx="4491053" cy="3172784"/>
          </a:xfrm>
          <a:prstGeom prst="rect">
            <a:avLst/>
          </a:prstGeom>
        </p:spPr>
      </p:pic>
    </p:spTree>
    <p:extLst>
      <p:ext uri="{BB962C8B-B14F-4D97-AF65-F5344CB8AC3E}">
        <p14:creationId xmlns:p14="http://schemas.microsoft.com/office/powerpoint/2010/main" val="570149736"/>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2_WhiteTemplate_Agenda">
  <a:themeElements>
    <a:clrScheme name="Celonis">
      <a:dk1>
        <a:srgbClr val="000000"/>
      </a:dk1>
      <a:lt1>
        <a:srgbClr val="FFFFFF"/>
      </a:lt1>
      <a:dk2>
        <a:srgbClr val="000143"/>
      </a:dk2>
      <a:lt2>
        <a:srgbClr val="0028FF"/>
      </a:lt2>
      <a:accent1>
        <a:srgbClr val="5CFE50"/>
      </a:accent1>
      <a:accent2>
        <a:srgbClr val="00DCFF"/>
      </a:accent2>
      <a:accent3>
        <a:srgbClr val="B6FE76"/>
      </a:accent3>
      <a:accent4>
        <a:srgbClr val="EDFF61"/>
      </a:accent4>
      <a:accent5>
        <a:srgbClr val="7E8383"/>
      </a:accent5>
      <a:accent6>
        <a:srgbClr val="464650"/>
      </a:accent6>
      <a:hlink>
        <a:srgbClr val="0028FF"/>
      </a:hlink>
      <a:folHlink>
        <a:srgbClr val="00DC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0_BlueTransitionSlides">
  <a:themeElements>
    <a:clrScheme name="Celonis">
      <a:dk1>
        <a:srgbClr val="000000"/>
      </a:dk1>
      <a:lt1>
        <a:srgbClr val="FFFFFF"/>
      </a:lt1>
      <a:dk2>
        <a:srgbClr val="000143"/>
      </a:dk2>
      <a:lt2>
        <a:srgbClr val="0028FF"/>
      </a:lt2>
      <a:accent1>
        <a:srgbClr val="5CFE50"/>
      </a:accent1>
      <a:accent2>
        <a:srgbClr val="00DCFF"/>
      </a:accent2>
      <a:accent3>
        <a:srgbClr val="B6FE76"/>
      </a:accent3>
      <a:accent4>
        <a:srgbClr val="EDFF61"/>
      </a:accent4>
      <a:accent5>
        <a:srgbClr val="7E8383"/>
      </a:accent5>
      <a:accent6>
        <a:srgbClr val="464650"/>
      </a:accent6>
      <a:hlink>
        <a:srgbClr val="0028FF"/>
      </a:hlink>
      <a:folHlink>
        <a:srgbClr val="00DC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11_ThankYouSlides">
  <a:themeElements>
    <a:clrScheme name="Celonis">
      <a:dk1>
        <a:srgbClr val="000000"/>
      </a:dk1>
      <a:lt1>
        <a:srgbClr val="FFFFFF"/>
      </a:lt1>
      <a:dk2>
        <a:srgbClr val="000143"/>
      </a:dk2>
      <a:lt2>
        <a:srgbClr val="0028FF"/>
      </a:lt2>
      <a:accent1>
        <a:srgbClr val="5CFE50"/>
      </a:accent1>
      <a:accent2>
        <a:srgbClr val="00DCFF"/>
      </a:accent2>
      <a:accent3>
        <a:srgbClr val="B6FE76"/>
      </a:accent3>
      <a:accent4>
        <a:srgbClr val="EDFF61"/>
      </a:accent4>
      <a:accent5>
        <a:srgbClr val="7E8383"/>
      </a:accent5>
      <a:accent6>
        <a:srgbClr val="464650"/>
      </a:accent6>
      <a:hlink>
        <a:srgbClr val="0028FF"/>
      </a:hlink>
      <a:folHlink>
        <a:srgbClr val="00DC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1_CoverSlides">
  <a:themeElements>
    <a:clrScheme name="Celonis">
      <a:dk1>
        <a:srgbClr val="000000"/>
      </a:dk1>
      <a:lt1>
        <a:srgbClr val="FFFFFF"/>
      </a:lt1>
      <a:dk2>
        <a:srgbClr val="000143"/>
      </a:dk2>
      <a:lt2>
        <a:srgbClr val="0028FF"/>
      </a:lt2>
      <a:accent1>
        <a:srgbClr val="5CFE50"/>
      </a:accent1>
      <a:accent2>
        <a:srgbClr val="00DCFF"/>
      </a:accent2>
      <a:accent3>
        <a:srgbClr val="B6FE76"/>
      </a:accent3>
      <a:accent4>
        <a:srgbClr val="EDFF61"/>
      </a:accent4>
      <a:accent5>
        <a:srgbClr val="7E8383"/>
      </a:accent5>
      <a:accent6>
        <a:srgbClr val="464650"/>
      </a:accent6>
      <a:hlink>
        <a:srgbClr val="0028FF"/>
      </a:hlink>
      <a:folHlink>
        <a:srgbClr val="00DC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3_WhiteTemplate_ContentSlides">
  <a:themeElements>
    <a:clrScheme name="Celonis">
      <a:dk1>
        <a:srgbClr val="000000"/>
      </a:dk1>
      <a:lt1>
        <a:srgbClr val="FFFFFF"/>
      </a:lt1>
      <a:dk2>
        <a:srgbClr val="000143"/>
      </a:dk2>
      <a:lt2>
        <a:srgbClr val="0028FF"/>
      </a:lt2>
      <a:accent1>
        <a:srgbClr val="5CFE50"/>
      </a:accent1>
      <a:accent2>
        <a:srgbClr val="00DCFF"/>
      </a:accent2>
      <a:accent3>
        <a:srgbClr val="B6FE76"/>
      </a:accent3>
      <a:accent4>
        <a:srgbClr val="EDFF61"/>
      </a:accent4>
      <a:accent5>
        <a:srgbClr val="7E8383"/>
      </a:accent5>
      <a:accent6>
        <a:srgbClr val="464650"/>
      </a:accent6>
      <a:hlink>
        <a:srgbClr val="0028FF"/>
      </a:hlink>
      <a:folHlink>
        <a:srgbClr val="00DC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7515</TotalTime>
  <Words>2006</Words>
  <Application>Microsoft Macintosh PowerPoint</Application>
  <PresentationFormat>On-screen Show (16:9)</PresentationFormat>
  <Paragraphs>276</Paragraphs>
  <Slides>24</Slides>
  <Notes>23</Notes>
  <HiddenSlides>0</HiddenSlides>
  <MMClips>0</MMClips>
  <ScaleCrop>false</ScaleCrop>
  <HeadingPairs>
    <vt:vector size="6" baseType="variant">
      <vt:variant>
        <vt:lpstr>Fonts Used</vt:lpstr>
      </vt:variant>
      <vt:variant>
        <vt:i4>7</vt:i4>
      </vt:variant>
      <vt:variant>
        <vt:lpstr>Theme</vt:lpstr>
      </vt:variant>
      <vt:variant>
        <vt:i4>6</vt:i4>
      </vt:variant>
      <vt:variant>
        <vt:lpstr>Slide Titles</vt:lpstr>
      </vt:variant>
      <vt:variant>
        <vt:i4>24</vt:i4>
      </vt:variant>
    </vt:vector>
  </HeadingPairs>
  <TitlesOfParts>
    <vt:vector size="37" baseType="lpstr">
      <vt:lpstr>Helvetica Neue</vt:lpstr>
      <vt:lpstr>Poppins ExtraBold</vt:lpstr>
      <vt:lpstr>ProximaNova</vt:lpstr>
      <vt:lpstr>Poppins</vt:lpstr>
      <vt:lpstr>Calibri</vt:lpstr>
      <vt:lpstr>Palatino</vt:lpstr>
      <vt:lpstr>Arial</vt:lpstr>
      <vt:lpstr>Simple Light</vt:lpstr>
      <vt:lpstr>2_WhiteTemplate_Agenda</vt:lpstr>
      <vt:lpstr>10_BlueTransitionSlides</vt:lpstr>
      <vt:lpstr>11_ThankYouSlides</vt:lpstr>
      <vt:lpstr>1_CoverSlides</vt:lpstr>
      <vt:lpstr>3_WhiteTemplate_ContentSlides</vt:lpstr>
      <vt:lpstr>Data Science Intern Challenge</vt:lpstr>
      <vt:lpstr>This is an agenda. In blue.</vt:lpstr>
      <vt:lpstr>This is an agenda. In blue.</vt:lpstr>
      <vt:lpstr>PowerPoint Presentation</vt:lpstr>
      <vt:lpstr>Data Science Intern Application at Celonis</vt:lpstr>
      <vt:lpstr>Data Science Intern Challenge Task</vt:lpstr>
      <vt:lpstr>Data Overview</vt:lpstr>
      <vt:lpstr>Daily and Weekly Ride Patterns</vt:lpstr>
      <vt:lpstr>Daily and Weekly Ride Patterns</vt:lpstr>
      <vt:lpstr>Hourly Ride Patterns</vt:lpstr>
      <vt:lpstr>Hourly Ride Patterns</vt:lpstr>
      <vt:lpstr>Hourly Ride Patterns</vt:lpstr>
      <vt:lpstr>Hourly Ride Patterns</vt:lpstr>
      <vt:lpstr>Ride Activity by Station and Week of the Month</vt:lpstr>
      <vt:lpstr>High-Demand Stations: Hoboken: The Hoboken Terminal area has a significant concentration of activity, as seen by clusters with 6,221 and 4,783 rides. This station is likely a key transit hub. Jersey City: Similar trends are visible, with clusters showing 3,808 and 1,532 rides.</vt:lpstr>
      <vt:lpstr>Stations for Bike Traffic: Starts vs Ends</vt:lpstr>
      <vt:lpstr>Hourly Bike Inflow and Outflow by Station</vt:lpstr>
      <vt:lpstr>Bike Type Usage Analysis: Weekdays vs Weekends</vt:lpstr>
      <vt:lpstr>Popular Routes Comparison: Members vs Casual Users</vt:lpstr>
      <vt:lpstr>Predictive Modelling: Ride Demand Prediction</vt:lpstr>
      <vt:lpstr>Model Evaluation</vt:lpstr>
      <vt:lpstr>Key Recommendations</vt:lpstr>
      <vt:lpstr>Overall Challenges in Data Processing and Modelling</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Science Intern Challenge</dc:title>
  <cp:lastModifiedBy>Hossain, Md. Ekram</cp:lastModifiedBy>
  <cp:revision>4</cp:revision>
  <dcterms:modified xsi:type="dcterms:W3CDTF">2024-09-13T22:50:53Z</dcterms:modified>
</cp:coreProperties>
</file>